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56" r:id="rId2"/>
    <p:sldId id="276" r:id="rId3"/>
    <p:sldId id="292" r:id="rId4"/>
    <p:sldId id="293" r:id="rId5"/>
    <p:sldId id="277" r:id="rId6"/>
    <p:sldId id="294" r:id="rId7"/>
    <p:sldId id="291" r:id="rId8"/>
    <p:sldId id="296" r:id="rId9"/>
    <p:sldId id="290" r:id="rId10"/>
    <p:sldId id="295" r:id="rId11"/>
    <p:sldId id="289" r:id="rId12"/>
    <p:sldId id="299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4296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74790-A3D2-47B2-A095-59CD32C58E3F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60917-75F4-41C5-997A-43CF2555EA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6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60917-75F4-41C5-997A-43CF2555EAB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1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6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03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1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3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15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0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4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2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2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19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</a:t>
            </a:r>
            <a:r>
              <a:rPr lang="ru-RU" alt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работа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комплексы упражнений, формирования подвижности плечевого пояса у обучающихся 6-х классов, занимающихся 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волейболом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17141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РОССИЙСКОЙ ФЕДЕРАЦИИ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6587" y="857232"/>
            <a:ext cx="72728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КРАСНОЯРСКИЙ ГОСУДАРСТВЕННЫЙ ПЕДАГОГИЧЕСКИЙ УНИВЕРСИТЕТ им. В. П.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Астафьева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4067944" y="4509120"/>
            <a:ext cx="486234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u-RU" altLang="ru-RU" sz="1800" b="1" dirty="0" smtClean="0"/>
              <a:t>Выполнил</a:t>
            </a:r>
            <a:r>
              <a:rPr lang="ru-RU" altLang="ru-RU" sz="1800" dirty="0" smtClean="0"/>
              <a:t>: </a:t>
            </a:r>
            <a:endParaRPr lang="ru-RU" altLang="ru-RU" sz="1800" dirty="0" smtClean="0"/>
          </a:p>
          <a:p>
            <a:pPr algn="r" eaLnBrk="1" hangingPunct="1"/>
            <a:r>
              <a:rPr lang="ru-RU" altLang="ru-RU" sz="1800" dirty="0" smtClean="0"/>
              <a:t>студент </a:t>
            </a:r>
            <a:r>
              <a:rPr lang="ru-RU" altLang="ru-RU" sz="1800" dirty="0"/>
              <a:t>группы </a:t>
            </a:r>
            <a:r>
              <a:rPr lang="ru-RU" altLang="ru-RU" sz="1800" dirty="0" smtClean="0"/>
              <a:t>JO-Б14Е-01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r>
              <a:rPr lang="ru-RU" altLang="ru-RU" sz="1800" dirty="0" err="1" smtClean="0"/>
              <a:t>Жернаков</a:t>
            </a:r>
            <a:r>
              <a:rPr lang="ru-RU" altLang="ru-RU" sz="1800" dirty="0" smtClean="0"/>
              <a:t> Иван Викторович</a:t>
            </a:r>
            <a:r>
              <a:rPr lang="ru-RU" altLang="ru-RU" sz="1800" dirty="0"/>
              <a:t/>
            </a:r>
            <a:br>
              <a:rPr lang="ru-RU" altLang="ru-RU" sz="1800" dirty="0"/>
            </a:br>
            <a:r>
              <a:rPr lang="ru-RU" altLang="ru-RU" sz="1800" b="1" dirty="0"/>
              <a:t>Научный руководитель</a:t>
            </a:r>
            <a:r>
              <a:rPr lang="ru-RU" altLang="ru-RU" sz="1800" dirty="0"/>
              <a:t>:</a:t>
            </a:r>
            <a:br>
              <a:rPr lang="ru-RU" altLang="ru-RU" sz="1800" dirty="0"/>
            </a:br>
            <a:r>
              <a:rPr lang="ru-RU" altLang="ru-RU" sz="1800" dirty="0"/>
              <a:t>доцент </a:t>
            </a:r>
            <a:br>
              <a:rPr lang="ru-RU" altLang="ru-RU" sz="1800" dirty="0"/>
            </a:br>
            <a:r>
              <a:rPr lang="ru-RU" altLang="ru-RU" sz="1800" dirty="0" smtClean="0"/>
              <a:t>Люлина Наталья Владимировна</a:t>
            </a: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19055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692696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до и после применения комплексов упражнений Тест №3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1988840"/>
            <a:ext cx="3960440" cy="24482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988840"/>
            <a:ext cx="3672408" cy="24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бщий итог тестов до и после применения комплексов упражнений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916833"/>
            <a:ext cx="4530996" cy="33843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6456" y="1916833"/>
            <a:ext cx="4443162" cy="339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025" y="1916832"/>
            <a:ext cx="86121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1.В ходе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анализа литературных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источников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было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волейболе в самой серьезной травмой является травма позвоночника, в том числе и плечевой пояс.;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2.Разработанны специализированные комплексы упражнений и применены на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занятиях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волейболу, для формирования подвижности плечевого пояса у обучающихся 6-х классов.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3.Савнение результатов до и после тестирования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подтверждает,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разработанные комплексы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развития плечевого пояса у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общающихся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6-х классов, занимающихся волейболом,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оказался эффективным.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37 % обучающихся выполнили тесты выше среднего, после применения комплексов упражнений уровень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подвижности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плечевого пояса стал выше и составлял 68 % 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наших полученных данных выдвинутая в исследовании гипотеза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подтвердилась.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298" y="676262"/>
            <a:ext cx="7056784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обосновать и разработать комплексы специализированных упражнений формирования подвижности плечевого пояса у обучающихся 6-х классов и проверить их результативность в педагогическом эксперименте.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0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344816" cy="583264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учебно-тренировочный процесс обучающихся 6-х классов, занимающихся волейболом.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комплексы упражнений, формирование подвижности суставов плечевого пояса у обучающихся 6-х классов, занимающихся волейболом.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316" y="116632"/>
            <a:ext cx="7543800" cy="145075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611" y="1772816"/>
            <a:ext cx="7543801" cy="402336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Изучить состояние исследуемой проблемы по данным научно-методической литературы;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Разработать специализированные комплексы упражнений для формирования подвижности плечевого пояса у обучающихся 6-х классов, занимающихся волейболом;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Отобрать контрольные тесты для оценки формирования подвижности плечевого пояса у обучающихся 6-х классов, занимающихся волейболом;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В педагогическом эксперименте проверить результативность внедрения специализированных комплексов упражнений у обучающихся 6-х классов, занимающихся волейболом.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999" y="1196752"/>
            <a:ext cx="793122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предполагается, что развитие плечевого пояса у обучающихся 6-х классов, занимающихся волейболом будет эффективным если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разработаны специализированные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комплексы упражнений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учебно-тренировочный процесс.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Анализ и обобщение научно-методической литературы.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программ.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Педагогическое наблюдение.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Тестирование.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Педагогический эксперимент.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Математико-статистическая обработка.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исследования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920" y="836712"/>
            <a:ext cx="7920880" cy="5472608"/>
          </a:xfrm>
        </p:spPr>
        <p:txBody>
          <a:bodyPr>
            <a:normAutofit lnSpcReduction="1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рассмотрение, изучение и анализ научной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по определению цели и задач исследования.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наблюдение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испытания по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запланированным тестам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 наблюдение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тестирование. Анализ полученных результатов.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5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494" y="764704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и после применения комплексов упражнений Тест 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88" y="1844824"/>
            <a:ext cx="3973696" cy="2952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816490"/>
            <a:ext cx="4168061" cy="298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793" y="836712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до и после применения комплексов упражнений Тест №2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6832"/>
            <a:ext cx="3754760" cy="23042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920988"/>
            <a:ext cx="3898776" cy="23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5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722</TotalTime>
  <Words>347</Words>
  <Application>Microsoft Office PowerPoint</Application>
  <PresentationFormat>Экран (4:3)</PresentationFormat>
  <Paragraphs>46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Times New Roman</vt:lpstr>
      <vt:lpstr>Ретро</vt:lpstr>
      <vt:lpstr> Выпускная квалификационная работа   Специализированные комплексы упражнений, формирования подвижности плечевого пояса у обучающихся 6-х классов, занимающихся волейболом</vt:lpstr>
      <vt:lpstr>Презентация PowerPoint</vt:lpstr>
      <vt:lpstr>Презентация PowerPoint</vt:lpstr>
      <vt:lpstr>Задачи:</vt:lpstr>
      <vt:lpstr>Гипотеза</vt:lpstr>
      <vt:lpstr>Методы исследования</vt:lpstr>
      <vt:lpstr>Организация исследования</vt:lpstr>
      <vt:lpstr>Результаты до и после применения комплексов упражнений Тест №1</vt:lpstr>
      <vt:lpstr>Результаты до и после применения комплексов упражнений Тест №2</vt:lpstr>
      <vt:lpstr>Результаты до и после применения комплексов упражнений Тест №3</vt:lpstr>
      <vt:lpstr>Общий итог тестов до и после применения комплексов упражнений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развития координационных способностей у обучающихся 15-16 лет</dc:title>
  <dc:creator>user</dc:creator>
  <cp:lastModifiedBy>Anastasia</cp:lastModifiedBy>
  <cp:revision>48</cp:revision>
  <dcterms:created xsi:type="dcterms:W3CDTF">2019-04-25T07:07:56Z</dcterms:created>
  <dcterms:modified xsi:type="dcterms:W3CDTF">2019-06-13T20:26:39Z</dcterms:modified>
</cp:coreProperties>
</file>