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positphotos_14594679-stock-illustration-seamless-summer-flower-wallpaper-patter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636912"/>
            <a:ext cx="8064896" cy="1872208"/>
          </a:xfrm>
          <a:prstGeom prst="rect">
            <a:avLst/>
          </a:prstGeom>
          <a:solidFill>
            <a:srgbClr val="FDEAD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KSPU</cp:lastModifiedBy>
  <cp:revision>17</cp:revision>
  <dcterms:modified xsi:type="dcterms:W3CDTF">2017-02-09T08:03:14Z</dcterms:modified>
</cp:coreProperties>
</file>