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EADA"/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014" y="-5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depositphotos_14594679-stock-illustration-seamless-summer-flower-wallpaper-pattern.jpg"/>
          <p:cNvPicPr>
            <a:picLocks noChangeAspect="1"/>
          </p:cNvPicPr>
          <p:nvPr/>
        </p:nvPicPr>
        <p:blipFill>
          <a:blip r:embed="rId2" cstate="print">
            <a:lum bright="2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83568" y="2636912"/>
            <a:ext cx="8064896" cy="1872208"/>
          </a:xfrm>
          <a:prstGeom prst="rect">
            <a:avLst/>
          </a:prstGeom>
          <a:solidFill>
            <a:srgbClr val="FDEADA">
              <a:alpha val="4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Constantia" pitchFamily="18" charset="0"/>
              </a:rPr>
              <a:t> </a:t>
            </a:r>
            <a:endParaRPr lang="ru-RU" sz="3600" b="1" dirty="0">
              <a:solidFill>
                <a:schemeClr val="tx1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1</Words>
  <Application>Microsoft Office PowerPoint</Application>
  <PresentationFormat>Экран (4:3)</PresentationFormat>
  <Paragraphs>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KSPU</cp:lastModifiedBy>
  <cp:revision>17</cp:revision>
  <dcterms:modified xsi:type="dcterms:W3CDTF">2017-02-09T08:03:14Z</dcterms:modified>
</cp:coreProperties>
</file>