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9" r:id="rId4"/>
    <p:sldId id="270" r:id="rId5"/>
    <p:sldId id="271" r:id="rId6"/>
    <p:sldId id="258" r:id="rId7"/>
    <p:sldId id="273" r:id="rId8"/>
    <p:sldId id="272" r:id="rId9"/>
    <p:sldId id="259" r:id="rId10"/>
    <p:sldId id="274" r:id="rId11"/>
    <p:sldId id="275" r:id="rId12"/>
    <p:sldId id="276" r:id="rId13"/>
    <p:sldId id="260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30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87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388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22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52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904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927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654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24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5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00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23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29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715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7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68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1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35CEB-8540-4E04-A91C-F9FE984B39B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463C3A-7028-41A5-8502-4CDE5F066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2727" y="1298448"/>
            <a:ext cx="7315200" cy="3255264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820" y="4958366"/>
            <a:ext cx="11681138" cy="1753717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ru-RU" sz="4600" dirty="0" smtClean="0">
                <a:solidFill>
                  <a:schemeClr val="tx1"/>
                </a:solidFill>
                <a:latin typeface="+mj-lt"/>
              </a:rPr>
              <a:t>                                       </a:t>
            </a:r>
            <a:r>
              <a:rPr lang="en-US" sz="4600" dirty="0" smtClean="0">
                <a:solidFill>
                  <a:schemeClr val="tx1"/>
                </a:solidFill>
                <a:latin typeface="+mj-lt"/>
              </a:rPr>
              <a:t>Tolerance:</a:t>
            </a:r>
          </a:p>
          <a:p>
            <a:r>
              <a:rPr lang="ru-RU" sz="4600" dirty="0" smtClean="0">
                <a:solidFill>
                  <a:schemeClr val="tx1"/>
                </a:solidFill>
                <a:latin typeface="+mj-lt"/>
              </a:rPr>
              <a:t>                              </a:t>
            </a:r>
            <a:r>
              <a:rPr lang="en-US" sz="4600" dirty="0" smtClean="0">
                <a:solidFill>
                  <a:schemeClr val="tx1"/>
                </a:solidFill>
                <a:latin typeface="+mj-lt"/>
              </a:rPr>
              <a:t>philosophical aspects</a:t>
            </a:r>
            <a:endParaRPr lang="ru-RU" sz="4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45" b="645"/>
          <a:stretch/>
        </p:blipFill>
        <p:spPr>
          <a:xfrm>
            <a:off x="0" y="1"/>
            <a:ext cx="12166242" cy="53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</a:t>
            </a:r>
            <a:r>
              <a:rPr lang="ru-RU" dirty="0" smtClean="0"/>
              <a:t>№ </a:t>
            </a:r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There are several quotes: "for" and "against"  the tolerance.</a:t>
            </a:r>
            <a:endParaRPr lang="ru-RU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Which of these quotes do you agree or disagree with?</a:t>
            </a:r>
          </a:p>
          <a:p>
            <a:r>
              <a:rPr lang="en-US" dirty="0">
                <a:cs typeface="Times New Roman" panose="02020603050405020304" pitchFamily="18" charset="0"/>
              </a:rPr>
              <a:t>Explain and justify your answer (your choice)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37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17" y="644146"/>
            <a:ext cx="4660979" cy="26013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879" y="644146"/>
            <a:ext cx="4582652" cy="2720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8" y="3364400"/>
            <a:ext cx="5043051" cy="2843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879" y="3364400"/>
            <a:ext cx="4847925" cy="28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2" y="659696"/>
            <a:ext cx="4649273" cy="3088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49" y="685454"/>
            <a:ext cx="6076190" cy="25047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22" y="3747752"/>
            <a:ext cx="5022761" cy="2420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922" y="3400023"/>
            <a:ext cx="5048518" cy="2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/>
                <a:ea typeface="Calibri" panose="020F0502020204030204" pitchFamily="34" charset="0"/>
              </a:rPr>
              <a:t>                           Summary: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is the tolerance?</a:t>
            </a:r>
            <a:endParaRPr lang="ru-RU" sz="4800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" y="631065"/>
            <a:ext cx="10663707" cy="56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Problem  I.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 says about some people: «They are tolerant”, but about others: “They are intolerant”.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is the meaning of “To be tolerant”?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is the meaning of “To be intolerant”?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5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</a:t>
            </a:r>
            <a:r>
              <a:rPr lang="ru-RU" dirty="0" smtClean="0"/>
              <a:t>№ </a:t>
            </a:r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Look  at these pictures.</a:t>
            </a:r>
          </a:p>
          <a:p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You should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define: </a:t>
            </a:r>
          </a:p>
          <a:p>
            <a:pPr marL="0" lvl="0" indent="0">
              <a:buNone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1. Which pictures represent   tolerant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behaviour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?</a:t>
            </a:r>
          </a:p>
          <a:p>
            <a:pPr marL="0" lvl="0" indent="0">
              <a:buNone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2. Which pictures represent intolerant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behaviour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Explain and justify your answer (your choice)</a:t>
            </a: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9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8" y="40154"/>
            <a:ext cx="5473521" cy="3410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7785" r="7785"/>
          <a:stretch>
            <a:fillRect/>
          </a:stretch>
        </p:blipFill>
        <p:spPr>
          <a:xfrm>
            <a:off x="6542467" y="154490"/>
            <a:ext cx="5166251" cy="3182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7" y="3571429"/>
            <a:ext cx="5690362" cy="3247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770" y="3336734"/>
            <a:ext cx="5853110" cy="348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7" y="141727"/>
            <a:ext cx="5681107" cy="31682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6921" r="6921"/>
          <a:stretch>
            <a:fillRect/>
          </a:stretch>
        </p:blipFill>
        <p:spPr>
          <a:xfrm>
            <a:off x="6619742" y="123934"/>
            <a:ext cx="5099882" cy="3495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7" y="3451598"/>
            <a:ext cx="4952334" cy="3309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529" y="3742897"/>
            <a:ext cx="4331851" cy="3050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004" y="3618963"/>
            <a:ext cx="2395318" cy="311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</a:t>
            </a:r>
            <a:r>
              <a:rPr lang="en-US" b="1" dirty="0" smtClean="0">
                <a:effectLst/>
                <a:ea typeface="Calibri" panose="020F0502020204030204" pitchFamily="34" charset="0"/>
              </a:rPr>
              <a:t>Problem II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be tolerant – is it good or bad? And to be intolerant?  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Can we agree with the statement: “To be tolerant – it is always good, but to be intolerant – it is always bad”? Is it right to be tolerant in any conditions and in all circumstances?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Why?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3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</a:t>
            </a:r>
            <a:r>
              <a:rPr lang="ru-RU" dirty="0" smtClean="0"/>
              <a:t>№</a:t>
            </a:r>
            <a:r>
              <a:rPr lang="en-US" dirty="0" smtClean="0"/>
              <a:t>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1</a:t>
            </a:r>
            <a:r>
              <a:rPr lang="en-US" dirty="0"/>
              <a:t>. Choose synonyms for the word “tolerance”</a:t>
            </a:r>
            <a:r>
              <a:rPr lang="ru-RU" dirty="0"/>
              <a:t> </a:t>
            </a:r>
            <a:r>
              <a:rPr lang="en-US" dirty="0"/>
              <a:t> and words related to it.</a:t>
            </a:r>
          </a:p>
          <a:p>
            <a:r>
              <a:rPr lang="en-US" dirty="0"/>
              <a:t>2. Choose antonyms for the word “tolerance”</a:t>
            </a:r>
            <a:r>
              <a:rPr lang="ru-RU" dirty="0"/>
              <a:t> </a:t>
            </a:r>
            <a:r>
              <a:rPr lang="en-US" dirty="0"/>
              <a:t> and words closest in meaning to “intolerance”.</a:t>
            </a:r>
          </a:p>
          <a:p>
            <a:r>
              <a:rPr lang="en-US" dirty="0" err="1"/>
              <a:t>forebearance</a:t>
            </a:r>
            <a:r>
              <a:rPr lang="en-US" dirty="0"/>
              <a:t>              bigotry                                respect                        contempt    </a:t>
            </a:r>
          </a:p>
          <a:p>
            <a:r>
              <a:rPr lang="en-US" dirty="0"/>
              <a:t>prejudice          </a:t>
            </a:r>
            <a:r>
              <a:rPr lang="en-US" dirty="0" smtClean="0"/>
              <a:t>   </a:t>
            </a:r>
            <a:r>
              <a:rPr lang="en-US" dirty="0"/>
              <a:t>discrimination           </a:t>
            </a:r>
            <a:r>
              <a:rPr lang="en-US" dirty="0" smtClean="0"/>
              <a:t>                 </a:t>
            </a:r>
            <a:r>
              <a:rPr lang="en-US" dirty="0"/>
              <a:t>sufferance    </a:t>
            </a:r>
          </a:p>
          <a:p>
            <a:r>
              <a:rPr lang="en-US" dirty="0" smtClean="0"/>
              <a:t>                 </a:t>
            </a:r>
            <a:r>
              <a:rPr lang="en-US" dirty="0"/>
              <a:t>bias                  </a:t>
            </a:r>
            <a:r>
              <a:rPr lang="en-US" dirty="0" smtClean="0"/>
              <a:t>         </a:t>
            </a:r>
            <a:r>
              <a:rPr lang="en-US" dirty="0"/>
              <a:t>understanding            </a:t>
            </a:r>
            <a:r>
              <a:rPr lang="en-US" dirty="0" smtClean="0"/>
              <a:t>              disrespect</a:t>
            </a:r>
            <a:endParaRPr lang="en-US" dirty="0"/>
          </a:p>
          <a:p>
            <a:r>
              <a:rPr lang="en-US" dirty="0" smtClean="0"/>
              <a:t>                              </a:t>
            </a:r>
            <a:r>
              <a:rPr lang="en-US" dirty="0"/>
              <a:t>indulgence                          </a:t>
            </a:r>
            <a:r>
              <a:rPr lang="en-US" dirty="0" smtClean="0"/>
              <a:t>       neglect                       </a:t>
            </a:r>
            <a:endParaRPr lang="en-US" dirty="0"/>
          </a:p>
          <a:p>
            <a:r>
              <a:rPr lang="en-US" dirty="0" smtClean="0"/>
              <a:t>open</a:t>
            </a:r>
            <a:r>
              <a:rPr lang="en-US" dirty="0" smtClean="0"/>
              <a:t>-mindedness                        </a:t>
            </a:r>
            <a:r>
              <a:rPr lang="en-US" dirty="0"/>
              <a:t>magnanimity             </a:t>
            </a:r>
            <a:r>
              <a:rPr lang="en-US" dirty="0" smtClean="0"/>
              <a:t>       </a:t>
            </a:r>
            <a:r>
              <a:rPr lang="en-US" dirty="0"/>
              <a:t>narrow-mindedness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2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</a:t>
            </a:r>
            <a:r>
              <a:rPr lang="ru-RU" dirty="0" smtClean="0"/>
              <a:t>№ 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the sentences. Insert a suitable adjectives. Use the words from the task </a:t>
            </a:r>
            <a:r>
              <a:rPr lang="ru-RU" dirty="0"/>
              <a:t>№ </a:t>
            </a:r>
            <a:r>
              <a:rPr lang="en-US" dirty="0"/>
              <a:t>2</a:t>
            </a:r>
            <a:r>
              <a:rPr lang="ru-RU" dirty="0"/>
              <a:t>:</a:t>
            </a:r>
            <a:endParaRPr lang="en-US" dirty="0"/>
          </a:p>
          <a:p>
            <a:r>
              <a:rPr lang="en-US" dirty="0"/>
              <a:t>1. To be tolerant means to be …, …, … .</a:t>
            </a:r>
          </a:p>
          <a:p>
            <a:r>
              <a:rPr lang="en-US" dirty="0"/>
              <a:t>2. To be intolerant means to be …, …, … 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/>
                <a:ea typeface="Calibri" panose="020F0502020204030204" pitchFamily="34" charset="0"/>
              </a:rPr>
              <a:t>                       Problem III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Should we tolerate the intolerant?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 it fair to be tolerant to the intolerant?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the intolerant has the right to be intolerant? Should we recognize the right of the intolerant to be intolerant?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 the intolerant the right to complain of intolerance?</a:t>
            </a:r>
            <a:endParaRPr lang="ru-RU" sz="2800" dirty="0" smtClean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60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304</TotalTime>
  <Words>350</Words>
  <Application>Microsoft Office PowerPoint</Application>
  <PresentationFormat>Широкоэкранный</PresentationFormat>
  <Paragraphs>43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Garamond</vt:lpstr>
      <vt:lpstr>Times New Roman</vt:lpstr>
      <vt:lpstr>Натуральные материалы</vt:lpstr>
      <vt:lpstr> </vt:lpstr>
      <vt:lpstr>                             Problem  I.</vt:lpstr>
      <vt:lpstr>Task № 1</vt:lpstr>
      <vt:lpstr>Презентация PowerPoint</vt:lpstr>
      <vt:lpstr>Презентация PowerPoint</vt:lpstr>
      <vt:lpstr>                           Problem II</vt:lpstr>
      <vt:lpstr>Task № 2</vt:lpstr>
      <vt:lpstr>Task № 3</vt:lpstr>
      <vt:lpstr>                       Problem III</vt:lpstr>
      <vt:lpstr>Task № 4</vt:lpstr>
      <vt:lpstr>Презентация PowerPoint</vt:lpstr>
      <vt:lpstr>Презентация PowerPoint</vt:lpstr>
      <vt:lpstr>                           Summary: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Philosophical aspects of</dc:title>
  <dc:creator>NINA</dc:creator>
  <cp:lastModifiedBy>NINA</cp:lastModifiedBy>
  <cp:revision>25</cp:revision>
  <dcterms:created xsi:type="dcterms:W3CDTF">2018-03-15T20:00:40Z</dcterms:created>
  <dcterms:modified xsi:type="dcterms:W3CDTF">2018-04-15T13:55:59Z</dcterms:modified>
</cp:coreProperties>
</file>