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6" r:id="rId7"/>
    <p:sldId id="262" r:id="rId8"/>
    <p:sldId id="260" r:id="rId9"/>
    <p:sldId id="261" r:id="rId10"/>
    <p:sldId id="263" r:id="rId11"/>
    <p:sldId id="264" r:id="rId12"/>
    <p:sldId id="267" r:id="rId1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36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41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60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998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2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50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99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88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366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410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3677-D44A-4D1A-8BC2-86650CD30032}" type="datetimeFigureOut">
              <a:rPr lang="ru-RU" smtClean="0"/>
              <a:pPr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C3F8-FB16-4354-828C-FD75E8BD85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3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Life and Education</a:t>
            </a:r>
            <a:br>
              <a:rPr lang="en-US" i="1" dirty="0" smtClean="0"/>
            </a:br>
            <a:r>
              <a:rPr lang="en-US" i="1" dirty="0" smtClean="0"/>
              <a:t> in the VUCA-world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vu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825355" cy="2291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426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hour</a:t>
            </a:r>
          </a:p>
          <a:p>
            <a:r>
              <a:rPr lang="en-US" dirty="0" smtClean="0"/>
              <a:t>A week</a:t>
            </a:r>
          </a:p>
          <a:p>
            <a:r>
              <a:rPr lang="en-US" dirty="0" smtClean="0"/>
              <a:t>A year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4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integration</a:t>
            </a:r>
          </a:p>
          <a:p>
            <a:r>
              <a:rPr lang="en-US" dirty="0" smtClean="0"/>
              <a:t>Personal development</a:t>
            </a:r>
          </a:p>
          <a:p>
            <a:r>
              <a:rPr lang="en-US" dirty="0" smtClean="0"/>
              <a:t>Financial security</a:t>
            </a:r>
          </a:p>
          <a:p>
            <a:r>
              <a:rPr lang="en-US" dirty="0" smtClean="0"/>
              <a:t>…..</a:t>
            </a:r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450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 !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bocharova1305@kspu.ru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aim of the lecture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u="sng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Картинки по запросу VU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096000" cy="4572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75656" y="17008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301208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54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it?</a:t>
            </a:r>
            <a:endParaRPr lang="ru-RU" i="1" dirty="0"/>
          </a:p>
        </p:txBody>
      </p:sp>
      <p:pic>
        <p:nvPicPr>
          <p:cNvPr id="4" name="Объект 3" descr="ÐÐ°ÑÑÐ¸Ð½ÐºÐ¸ Ð¿Ð¾ Ð·Ð°Ð¿ÑÐ¾ÑÑ vuca world pd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898809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474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It is the VUCA-world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u="sng" dirty="0" smtClean="0"/>
          </a:p>
          <a:p>
            <a:r>
              <a:rPr lang="en-US" u="sng" dirty="0" smtClean="0"/>
              <a:t>https://youtu.be/9yg_BLNSYZU</a:t>
            </a:r>
            <a:endParaRPr lang="ru-RU" u="sng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05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Examples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6" y="1124744"/>
            <a:ext cx="23015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98" y="4140462"/>
            <a:ext cx="2246333" cy="14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02" y="1020376"/>
            <a:ext cx="2216853" cy="14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5877272"/>
            <a:ext cx="6120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Volatility, Uncertainty, Complexity and Ambiguity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4077071"/>
            <a:ext cx="2304254" cy="15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24" y="2499237"/>
            <a:ext cx="3307759" cy="16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132856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62068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86104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428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relevant….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VUCA and COMMUNICATION: </a:t>
            </a:r>
          </a:p>
          <a:p>
            <a:pPr>
              <a:buNone/>
            </a:pPr>
            <a:r>
              <a:rPr lang="en-US" i="1" dirty="0" smtClean="0"/>
              <a:t>How do we need to communicate to create clarity and connection? 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VUCA and ME:</a:t>
            </a:r>
          </a:p>
          <a:p>
            <a:pPr>
              <a:buNone/>
            </a:pPr>
            <a:r>
              <a:rPr lang="en-US" i="1" dirty="0" smtClean="0"/>
              <a:t>What can I do to create more stability for myself?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do you think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has the world’s richest person, Bill Gates, read a book a week during his </a:t>
            </a:r>
            <a:r>
              <a:rPr lang="en-US" dirty="0" smtClean="0"/>
              <a:t>career?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ÐÐ°ÑÑÐ¸Ð½ÐºÐ¸ Ð¿Ð¾ Ð·Ð°Ð¿ÑÐ¾ÑÑ Ð±Ð¸Ð»Ð» Ð³ÐµÐ¹ÑÑ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32085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430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The secret to lifelong success is </a:t>
            </a:r>
            <a:r>
              <a:rPr lang="en-US" b="1" dirty="0"/>
              <a:t>lifelong </a:t>
            </a:r>
            <a:r>
              <a:rPr lang="en-US" b="1" dirty="0" smtClean="0"/>
              <a:t>learning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173400" cy="4358884"/>
          </a:xfrm>
        </p:spPr>
      </p:pic>
    </p:spTree>
    <p:extLst>
      <p:ext uri="{BB962C8B-B14F-4D97-AF65-F5344CB8AC3E}">
        <p14:creationId xmlns="" xmlns:p14="http://schemas.microsoft.com/office/powerpoint/2010/main" val="28087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LLL includes: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Adult education (second higher education, refresher courses, "freestylers" at university courses).</a:t>
            </a:r>
            <a:endParaRPr lang="ru-RU" dirty="0"/>
          </a:p>
          <a:p>
            <a:r>
              <a:rPr lang="en-US" dirty="0" smtClean="0"/>
              <a:t>Trainings </a:t>
            </a:r>
            <a:r>
              <a:rPr lang="en-US" dirty="0"/>
              <a:t>(social, strong-willed, intellectual competence of individual training and in groups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Communication </a:t>
            </a:r>
            <a:r>
              <a:rPr lang="en-US" dirty="0" smtClean="0"/>
              <a:t>in professional groups (Internet communities, co-working).</a:t>
            </a:r>
            <a:endParaRPr lang="ru-RU" dirty="0" smtClean="0"/>
          </a:p>
          <a:p>
            <a:r>
              <a:rPr lang="en-US" dirty="0" smtClean="0"/>
              <a:t>Self-study </a:t>
            </a:r>
            <a:r>
              <a:rPr lang="en-US" dirty="0" smtClean="0"/>
              <a:t>(at home, in libraries, through online courses and applications on the phone).</a:t>
            </a:r>
          </a:p>
          <a:p>
            <a:r>
              <a:rPr lang="en-US" dirty="0" smtClean="0"/>
              <a:t>Travels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smtClean="0"/>
              <a:t>Physical </a:t>
            </a:r>
            <a:r>
              <a:rPr lang="en-US" dirty="0"/>
              <a:t>development and sport.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9575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184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Life and Education  in the VUCA-world</vt:lpstr>
      <vt:lpstr>The aim of the lecture</vt:lpstr>
      <vt:lpstr>What is it?</vt:lpstr>
      <vt:lpstr>It is the VUCA-world </vt:lpstr>
      <vt:lpstr>Examples</vt:lpstr>
      <vt:lpstr>To be relevant….</vt:lpstr>
      <vt:lpstr>How do you think</vt:lpstr>
      <vt:lpstr> The secret to lifelong success is lifelong learning</vt:lpstr>
      <vt:lpstr>LLL includes:</vt:lpstr>
      <vt:lpstr>You have…</vt:lpstr>
      <vt:lpstr>Opportunities </vt:lpstr>
      <vt:lpstr>Thank you for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and Education  in the VUCA-world</dc:title>
  <dc:creator>user</dc:creator>
  <cp:lastModifiedBy>USER</cp:lastModifiedBy>
  <cp:revision>26</cp:revision>
  <cp:lastPrinted>2018-04-16T08:54:25Z</cp:lastPrinted>
  <dcterms:created xsi:type="dcterms:W3CDTF">2018-03-16T08:58:21Z</dcterms:created>
  <dcterms:modified xsi:type="dcterms:W3CDTF">2018-05-01T13:37:49Z</dcterms:modified>
</cp:coreProperties>
</file>