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5%D1%82%D1%8C%D1%8F_%D0%B2%D1%81%D0%B5%D0%BC%D0%B8%D1%80%D0%BD%D0%B0%D1%8F_%D1%82%D0%B5%D0%BE%D1%80%D0%B8%D1%8F" TargetMode="External"/><Relationship Id="rId2" Type="http://schemas.openxmlformats.org/officeDocument/2006/relationships/hyperlink" Target="https://ru.wikipedia.org/wiki/%D0%A6%D0%B8%D1%82%D0%B0%D1%82%D0%BD%D0%B8%D0%B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0%D0%B5%D1%82%D1%8C%D1%8F_%D0%B2%D1%81%D0%B5%D0%BC%D0%B8%D1%80%D0%BD%D0%B0%D1%8F_%D1%82%D0%B5%D0%BE%D1%80%D0%B8%D1%8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0"/>
            <a:ext cx="667432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Третья всемирная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Теория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Муаммар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Каддафи</a:t>
            </a:r>
            <a:r>
              <a:rPr lang="ru-RU" sz="4800" dirty="0" smtClean="0"/>
              <a:t>)</a:t>
            </a:r>
          </a:p>
          <a:p>
            <a:pPr algn="ctr"/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http://politikus.ru/uploads/posts/2014-02/1392880140_gadda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58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524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Третья всемирная теория </a:t>
            </a:r>
            <a:r>
              <a:rPr lang="ru-RU" sz="2000" dirty="0" smtClean="0"/>
              <a:t>— система взглядов лидера ливийской Зелёной революции </a:t>
            </a:r>
            <a:r>
              <a:rPr lang="ru-RU" sz="2000" dirty="0" smtClean="0"/>
              <a:t>Муаммара</a:t>
            </a:r>
            <a:r>
              <a:rPr lang="ru-RU" sz="2000" dirty="0" smtClean="0"/>
              <a:t> </a:t>
            </a:r>
            <a:r>
              <a:rPr lang="ru-RU" sz="2000" dirty="0" smtClean="0"/>
              <a:t>Каддафи</a:t>
            </a:r>
            <a:r>
              <a:rPr lang="ru-RU" sz="2000" dirty="0" smtClean="0"/>
              <a:t>, противопоставляемая им коммунизму Маркса и капитализму Адама Смита. </a:t>
            </a:r>
            <a:r>
              <a:rPr lang="ru-RU" sz="2000" dirty="0" smtClean="0"/>
              <a:t>Муаммар</a:t>
            </a:r>
            <a:r>
              <a:rPr lang="ru-RU" sz="2000" dirty="0" smtClean="0"/>
              <a:t> </a:t>
            </a:r>
            <a:r>
              <a:rPr lang="ru-RU" sz="2000" dirty="0" smtClean="0"/>
              <a:t>Каддафи</a:t>
            </a:r>
            <a:r>
              <a:rPr lang="ru-RU" sz="2000" dirty="0" smtClean="0"/>
              <a:t> выдвинул системную идею общественного устройства, которая нашла частичное воплощение в Ливии.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4338" name="Picture 2" descr="https://opportunizmuboy.files.wordpress.com/2015/06/d0bad0b0d0b4d0b4d0b0d184d0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843" y="2276872"/>
            <a:ext cx="5581127" cy="41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Основные сведения</a:t>
            </a:r>
            <a:endParaRPr lang="ru-RU" dirty="0" smtClean="0"/>
          </a:p>
          <a:p>
            <a:pPr fontAlgn="base"/>
            <a:r>
              <a:rPr lang="ru-RU" dirty="0" smtClean="0"/>
              <a:t>Основные положения Третьей всемирной теории </a:t>
            </a:r>
            <a:r>
              <a:rPr lang="ru-RU" dirty="0" smtClean="0"/>
              <a:t>Каддафи</a:t>
            </a:r>
            <a:r>
              <a:rPr lang="ru-RU" dirty="0" smtClean="0"/>
              <a:t> изложены им в «Зеленой книге» (1976—1979).</a:t>
            </a:r>
          </a:p>
          <a:p>
            <a:pPr fontAlgn="base"/>
            <a:r>
              <a:rPr lang="ru-RU" dirty="0" smtClean="0"/>
              <a:t>«Третья Всемирная Теория» — новая система взглядов, которая противопоставляется идеям коммунизма Маркса и капитализма Адама Смита. В данной теории подробно раскритикована современная демократия: по мнению </a:t>
            </a:r>
            <a:r>
              <a:rPr lang="ru-RU" dirty="0" smtClean="0"/>
              <a:t>Каддафи</a:t>
            </a:r>
            <a:r>
              <a:rPr lang="ru-RU" dirty="0" smtClean="0"/>
              <a:t>, демократия перестала быть подлинно народной. Рассматривая сущность демократии, он приводит иногда подтверждения этой мысли.</a:t>
            </a:r>
          </a:p>
          <a:p>
            <a:pPr fontAlgn="base"/>
            <a:r>
              <a:rPr lang="ru-RU" dirty="0" smtClean="0"/>
              <a:t>Теория отрицает традиционные орудия власти — парламенты, партии, референдумы — и противопоставляет им концепцию прямой народной демократии, основанной на народных конгрессах и народных комитетах. При этом Всеобщий народный конгресс, принимающий общегосударственные законы, рассматривает лишь те вопросы, которые обсуждены и предложены в повестку дня первичными народными конгрессами, объединяющими все взрослое население страны.</a:t>
            </a:r>
          </a:p>
          <a:p>
            <a:pPr fontAlgn="base"/>
            <a:r>
              <a:rPr lang="ru-RU" dirty="0" smtClean="0"/>
              <a:t>Закон общества не может зависеть от политической конъюнктуры, а должен базироваться на обычаях и религии. Третья всемирная теория провозглашает необходимость отмены наемного труда и право работника на производимый им продукт.</a:t>
            </a:r>
          </a:p>
          <a:p>
            <a:pPr fontAlgn="base"/>
            <a:r>
              <a:rPr lang="ru-RU" dirty="0" smtClean="0"/>
              <a:t>При разработке теории </a:t>
            </a:r>
            <a:r>
              <a:rPr lang="ru-RU" dirty="0" smtClean="0"/>
              <a:t>Каддафи</a:t>
            </a:r>
            <a:r>
              <a:rPr lang="ru-RU" dirty="0" smtClean="0"/>
              <a:t> опирался, в частности, на теоретические труды теоретиков анархизма Михаила Бакунина и Петра Кропоткина, совмещённые с </a:t>
            </a:r>
            <a:r>
              <a:rPr lang="ru-RU" dirty="0" smtClean="0"/>
              <a:t>эгалитаристскими</a:t>
            </a:r>
            <a:r>
              <a:rPr lang="ru-RU" dirty="0" smtClean="0"/>
              <a:t> принципами ислама.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ic.academic.ru/pictures/wiki/files/71/Green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153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Доктрина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«Зелёная Книга» представляет собой </a:t>
            </a:r>
            <a:r>
              <a:rPr lang="ru-RU" u="sng" dirty="0" smtClean="0">
                <a:hlinkClick r:id="rId2" tooltip="Цитатник"/>
              </a:rPr>
              <a:t>цитатник</a:t>
            </a:r>
            <a:r>
              <a:rPr lang="ru-RU" dirty="0" smtClean="0"/>
              <a:t> ливийского лидера, разделённый на три части, и охватывает следующие аспекты существования:</a:t>
            </a:r>
          </a:p>
          <a:p>
            <a:r>
              <a:rPr lang="ru-RU" dirty="0" smtClean="0"/>
              <a:t>Решение проблемы демократии (Власть народа)</a:t>
            </a:r>
          </a:p>
          <a:p>
            <a:r>
              <a:rPr lang="ru-RU" dirty="0" smtClean="0"/>
              <a:t>Решение экономической проблемы (Социализм)</a:t>
            </a:r>
          </a:p>
          <a:p>
            <a:r>
              <a:rPr lang="ru-RU" dirty="0" smtClean="0"/>
              <a:t>Общественный аспект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политическом аспекте «Всемирной Теория» </a:t>
            </a:r>
            <a:r>
              <a:rPr lang="ru-RU" dirty="0" smtClean="0"/>
              <a:t>Каддафи</a:t>
            </a:r>
            <a:r>
              <a:rPr lang="ru-RU" dirty="0" smtClean="0"/>
              <a:t> отрицает такие демократические формы, как парламент, партии, референдум, и излагает принципы «народной демократии», основанной на «народных конгрессах» и «народных комитетах». Утверждается, что демократия и свободы являются ничем иным, как разновидностью диктатуры.</a:t>
            </a:r>
          </a:p>
          <a:p>
            <a:r>
              <a:rPr lang="ru-RU" dirty="0" smtClean="0"/>
              <a:t>Согласно «Зелёной Книге», победителем в борьбе за власть всегда выходит орудие правления — отдельная личность, партия, класс, а побеждённым всегда оказывается народ. Все существующие политические режимы фальсифицируют демократию и являются диктаторскими</a:t>
            </a:r>
            <a:r>
              <a:rPr lang="ru-RU" baseline="30000" dirty="0" smtClean="0">
                <a:hlinkClick r:id="rId3"/>
              </a:rPr>
              <a:t>[3]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второй части «Зеленой книги» — «Решение экономической проблемы (Социализм)» — изложен экономический аспект «Третьей Всемирной Теории» (вышла 2 февраля 1978).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данной части разоблачает рабский характер наёмного труда и провозглашает право работника на произведенный им продукт. Человек обязан трудиться в меру своих сил и должен при этом иметь достаток, удовлетворяющий потребности, а все излишки должны направляться на накопление общественного богатства. Накопление излишков одним человеком приводит к уменьшению потребностей другого человека, а следовательно, является недопустимым</a:t>
            </a:r>
            <a:r>
              <a:rPr lang="ru-RU" baseline="30000" dirty="0" smtClean="0">
                <a:hlinkClick r:id="rId2"/>
              </a:rPr>
              <a:t>[5]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324528" cy="465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Третья часть — «Общественный аспект Третьей Всемирной Теории» (вышла 1 июня 1979) — касается многих сторон жизни, в том числе положения женщин, системы образования, слияния языков мира, спорта. Именно в этой части представлено глобальное видение правильного сосуществования. Основополагающие принципы сводятся к тому, что каждый народ должен иметь свою религию, а большую значимость имеет непрерывная общественная цепочка «семья — племя — нация — мир» («от малого к великому»).</a:t>
            </a:r>
          </a:p>
          <a:p>
            <a:r>
              <a:rPr lang="ru-RU" dirty="0" smtClean="0"/>
              <a:t>Согласно «Зелёной Книге», «если национальный дух оказывается сильнее религиозного духа, то борьба между различными нациями, до этого объединёнными одной религией, усиливается, и каждая из этих наций добивается независимости, возвращаясь к свойственной ей общественной структуре»; «племя — это та же семья, но увеличившаяся вследствие роста потомства, то есть племя — это большая семья. Нация — это племя, но племя, разросшееся в результате увеличения потомства, то есть нация — это большое племя. Мир — это нация, но нация, разделившаяся на множество наций в результате роста населения, то есть мир — это большая нация»</a:t>
            </a:r>
            <a:r>
              <a:rPr lang="ru-RU" baseline="30000" dirty="0" smtClean="0">
                <a:hlinkClick r:id="rId2"/>
              </a:rPr>
              <a:t>[7]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Реализация в Ливии</a:t>
            </a:r>
            <a:endParaRPr lang="ru-RU" sz="2000" dirty="0" smtClean="0"/>
          </a:p>
          <a:p>
            <a:pPr fontAlgn="base"/>
            <a:r>
              <a:rPr lang="ru-RU" sz="2000" dirty="0" smtClean="0"/>
              <a:t>Теория частично реализована в Ливии — в марте 1977 года республика преобразована в Джамахирию, упразднена эксплуататорская частная собственность (сохранены частные семейные предприятия в сфере услуг).</a:t>
            </a:r>
          </a:p>
          <a:p>
            <a:pPr fontAlgn="base"/>
            <a:r>
              <a:rPr lang="ru-RU" sz="2000" dirty="0" smtClean="0"/>
              <a:t>С наступлением глобализации и информационной революции </a:t>
            </a:r>
            <a:r>
              <a:rPr lang="ru-RU" sz="2000" dirty="0" smtClean="0"/>
              <a:t>Каддафи</a:t>
            </a:r>
            <a:r>
              <a:rPr lang="ru-RU" sz="2000" dirty="0" smtClean="0"/>
              <a:t> несколько модифицировал свою теорию, введя в неё тезис об эпохе больших пространств, в которую национальное государство становится нежизнеспособным.</a:t>
            </a:r>
          </a:p>
          <a:p>
            <a:pPr fontAlgn="base"/>
            <a:r>
              <a:rPr lang="ru-RU" sz="2000" dirty="0" smtClean="0"/>
              <a:t>Как и предшественники, начиная с Платона, </a:t>
            </a:r>
            <a:r>
              <a:rPr lang="ru-RU" sz="2000" dirty="0" smtClean="0"/>
              <a:t>Каддафи</a:t>
            </a:r>
            <a:r>
              <a:rPr lang="ru-RU" sz="2000" dirty="0" smtClean="0"/>
              <a:t> искал идеальную форму общественного сосуществования, при котором наряду с социальной справедливостью наличествовала бы сильная власть, народная представительность и национальная самобытность. В Ливии была сделана попытка реализовать его идеи на практике: в марте 1977 года была обнародована «Декларация </a:t>
            </a:r>
            <a:r>
              <a:rPr lang="ru-RU" sz="2000" dirty="0" smtClean="0"/>
              <a:t>Себхи</a:t>
            </a:r>
            <a:r>
              <a:rPr lang="ru-RU" sz="2000" dirty="0" smtClean="0"/>
              <a:t>», и страна стала именоваться Социалистическая Народная Ливийская Арабская Джамахирия.</a:t>
            </a:r>
          </a:p>
          <a:p>
            <a:pPr fontAlgn="base"/>
            <a:r>
              <a:rPr lang="ru-RU" sz="2000" dirty="0" smtClean="0"/>
              <a:t>Слово «</a:t>
            </a:r>
            <a:r>
              <a:rPr lang="ru-RU" sz="2000" dirty="0" smtClean="0"/>
              <a:t>джамахирия</a:t>
            </a:r>
            <a:r>
              <a:rPr lang="ru-RU" sz="2000" dirty="0" smtClean="0"/>
              <a:t>» («государство народных масс») — арабский неологизм, образованный путем замены в корне слова «</a:t>
            </a:r>
            <a:r>
              <a:rPr lang="ru-RU" sz="2000" dirty="0" smtClean="0"/>
              <a:t>джумхурия</a:t>
            </a:r>
            <a:r>
              <a:rPr lang="ru-RU" sz="2000" dirty="0" smtClean="0"/>
              <a:t>» (республика) единственного числа «</a:t>
            </a:r>
            <a:r>
              <a:rPr lang="ru-RU" sz="2000" dirty="0" smtClean="0"/>
              <a:t>джумхур</a:t>
            </a:r>
            <a:r>
              <a:rPr lang="ru-RU" sz="2000" dirty="0" smtClean="0"/>
              <a:t>» (народ) на множественное число «</a:t>
            </a:r>
            <a:r>
              <a:rPr lang="ru-RU" sz="2000" dirty="0" smtClean="0"/>
              <a:t>джамахир</a:t>
            </a:r>
            <a:r>
              <a:rPr lang="ru-RU" sz="2000" dirty="0" smtClean="0"/>
              <a:t>» (массы). Существование данной формы государственного устройства, отличной от монархии и республики, вытекает из «Третьей Всемирной Теории» ливийского лидера </a:t>
            </a:r>
            <a:r>
              <a:rPr lang="ru-RU" sz="2000" dirty="0" smtClean="0"/>
              <a:t>Муаммара</a:t>
            </a:r>
            <a:r>
              <a:rPr lang="ru-RU" sz="2000" dirty="0" smtClean="0"/>
              <a:t> </a:t>
            </a:r>
            <a:r>
              <a:rPr lang="ru-RU" sz="2000" dirty="0" smtClean="0"/>
              <a:t>Каддафи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</TotalTime>
  <Words>561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1020146</cp:lastModifiedBy>
  <cp:revision>5</cp:revision>
  <dcterms:created xsi:type="dcterms:W3CDTF">2016-03-29T05:03:30Z</dcterms:created>
  <dcterms:modified xsi:type="dcterms:W3CDTF">2016-03-29T13:55:34Z</dcterms:modified>
</cp:coreProperties>
</file>