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470025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Политическое учение </a:t>
            </a:r>
            <a:r>
              <a:rPr lang="ru-RU" sz="4800" dirty="0" smtClean="0"/>
              <a:t>технократизма</a:t>
            </a:r>
            <a:endParaRPr lang="ru-RU" sz="4800" dirty="0"/>
          </a:p>
        </p:txBody>
      </p:sp>
      <p:pic>
        <p:nvPicPr>
          <p:cNvPr id="1026" name="Picture 2" descr="C:\Users\Настя\Desktop\466px-TechnocracyMonad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132856"/>
            <a:ext cx="3794373" cy="37943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Технократизм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Власть, основанная на решении проблем через применение достижений науки и техники.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 мнению идеологов </a:t>
            </a:r>
            <a:r>
              <a:rPr lang="ru-RU" dirty="0" smtClean="0"/>
              <a:t>технократизма</a:t>
            </a:r>
            <a:r>
              <a:rPr lang="ru-RU" dirty="0" smtClean="0"/>
              <a:t>, реализовать программу всеобщего благосостояния можно только на базе предельной машинно-компьютерной рационализации всех социальных отношений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появления идеологии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 1930-е гг. в США в обстановке экономического кризиса возникло общественное движение технократии, организационные принципы и программа которого были направлены на построение «совершенного социального механизма».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Движение провозгласило: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1. Приближение новой социальной эры</a:t>
            </a:r>
            <a:br>
              <a:rPr lang="ru-RU" dirty="0" smtClean="0"/>
            </a:br>
            <a:r>
              <a:rPr lang="ru-RU" dirty="0" smtClean="0"/>
              <a:t>2. Формирование общества всеобщего благоденствия</a:t>
            </a:r>
            <a:br>
              <a:rPr lang="ru-RU" dirty="0" smtClean="0"/>
            </a:br>
            <a:r>
              <a:rPr lang="ru-RU" dirty="0" smtClean="0"/>
              <a:t>3. Главенствующая роль инженерно-технической интеллигенции в обществе </a:t>
            </a:r>
            <a:br>
              <a:rPr lang="ru-RU" dirty="0" smtClean="0"/>
            </a:br>
            <a:r>
              <a:rPr lang="ru-RU" dirty="0" smtClean="0"/>
              <a:t>4. Переход функций собственников к управляющим корпорациями </a:t>
            </a:r>
            <a:br>
              <a:rPr lang="ru-RU" dirty="0" smtClean="0"/>
            </a:br>
            <a:r>
              <a:rPr lang="ru-RU" dirty="0" smtClean="0"/>
              <a:t>5. осуществление бескризисного регулирования экономики, распределение энергетических ресурсов в масштабах страны и </a:t>
            </a:r>
            <a:r>
              <a:rPr lang="ru-RU" dirty="0" smtClean="0"/>
              <a:t>т.п</a:t>
            </a: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Джеймс </a:t>
            </a:r>
            <a:r>
              <a:rPr lang="ru-RU" b="1" dirty="0" smtClean="0"/>
              <a:t>Бернхем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412776"/>
            <a:ext cx="8662736" cy="46862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Американский философ и</a:t>
            </a:r>
          </a:p>
          <a:p>
            <a:pPr>
              <a:buNone/>
            </a:pPr>
            <a:r>
              <a:rPr lang="ru-RU" sz="2400" dirty="0" smtClean="0"/>
              <a:t>социолог </a:t>
            </a:r>
            <a:r>
              <a:rPr lang="en-US" sz="2400" dirty="0" smtClean="0"/>
              <a:t>XX</a:t>
            </a:r>
            <a:r>
              <a:rPr lang="ru-RU" sz="2400" dirty="0" smtClean="0"/>
              <a:t> века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2050" name="Picture 2" descr="C:\Users\Настя\Desktop\James_Burnha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412776"/>
            <a:ext cx="3432539" cy="45306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395536" y="1268760"/>
            <a:ext cx="8229600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В 1941 году издал свою главную работу — «Революция управляющих»в которой выдвинул идею о трансформации  </a:t>
            </a:r>
            <a:r>
              <a:rPr lang="ru-RU" sz="2400" i="1" dirty="0" smtClean="0"/>
              <a:t>капитализма </a:t>
            </a:r>
            <a:r>
              <a:rPr lang="ru-RU" sz="2400" dirty="0" smtClean="0"/>
              <a:t>в «</a:t>
            </a:r>
            <a:r>
              <a:rPr lang="ru-RU" sz="2400" i="1" dirty="0" smtClean="0"/>
              <a:t>менеджериальное</a:t>
            </a:r>
            <a:r>
              <a:rPr lang="ru-RU" sz="2400" i="1" dirty="0" smtClean="0"/>
              <a:t> общество</a:t>
            </a:r>
            <a:r>
              <a:rPr lang="ru-RU" sz="2400" dirty="0" smtClean="0"/>
              <a:t>», власть в котором перейдет к новому классу управляющих.</a:t>
            </a:r>
          </a:p>
          <a:p>
            <a:r>
              <a:rPr lang="ru-RU" sz="2400" dirty="0" smtClean="0"/>
              <a:t>Идеализируя реальный процесс отделения функций управления от функций владения, утверждает, что возникает новый господствующий класс организаторов , который не зависит от капиталистической собственности и способен управлять в интересах всего общества.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Джон Кеннет </a:t>
            </a:r>
            <a:r>
              <a:rPr lang="ru-RU" dirty="0" smtClean="0"/>
              <a:t>Гэлбрейт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Один из </a:t>
            </a:r>
          </a:p>
          <a:p>
            <a:pPr>
              <a:buNone/>
            </a:pPr>
            <a:r>
              <a:rPr lang="ru-RU" dirty="0" smtClean="0"/>
              <a:t>видных </a:t>
            </a:r>
          </a:p>
          <a:p>
            <a:pPr>
              <a:buNone/>
            </a:pPr>
            <a:r>
              <a:rPr lang="ru-RU" dirty="0" smtClean="0"/>
              <a:t>Экономистов</a:t>
            </a:r>
          </a:p>
          <a:p>
            <a:pPr>
              <a:buNone/>
            </a:pPr>
            <a:r>
              <a:rPr lang="ru-RU" dirty="0" smtClean="0"/>
              <a:t>-теоретиков</a:t>
            </a:r>
          </a:p>
          <a:p>
            <a:pPr>
              <a:buNone/>
            </a:pPr>
            <a:r>
              <a:rPr lang="ru-RU" dirty="0" smtClean="0"/>
              <a:t> XX века.</a:t>
            </a:r>
            <a:endParaRPr lang="ru-RU" dirty="0"/>
          </a:p>
        </p:txBody>
      </p:sp>
      <p:pic>
        <p:nvPicPr>
          <p:cNvPr id="4098" name="Picture 2" descr="C:\Users\Настя\Desktop\blog_entry_260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556792"/>
            <a:ext cx="6336704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Он считал, что «общество потребления» развивает экономический дисбаланс, направляя слишком много ресурсов на производство потребительских товаров и недостаточно — на общественные нужды и инфраструктуру.  Он твердо верил в роль правительства в экономическом планировании. </a:t>
            </a:r>
          </a:p>
          <a:p>
            <a:pPr>
              <a:buNone/>
            </a:pPr>
            <a:r>
              <a:rPr lang="ru-RU" sz="2400" dirty="0" smtClean="0"/>
              <a:t>Он доказывал что:</a:t>
            </a:r>
          </a:p>
          <a:p>
            <a:pPr marL="457200" indent="-457200">
              <a:buAutoNum type="arabicParenR"/>
            </a:pPr>
            <a:r>
              <a:rPr lang="ru-RU" sz="2400" dirty="0" smtClean="0"/>
              <a:t>Мотивация крупных корпораций зависит от влияния «</a:t>
            </a:r>
            <a:r>
              <a:rPr lang="ru-RU" sz="2400" dirty="0" smtClean="0"/>
              <a:t>техноструктуры</a:t>
            </a:r>
            <a:r>
              <a:rPr lang="ru-RU" sz="2400" dirty="0" smtClean="0"/>
              <a:t>» или ведомственного управления</a:t>
            </a:r>
          </a:p>
          <a:p>
            <a:pPr marL="457200" indent="-457200">
              <a:buAutoNum type="arabicParenR"/>
            </a:pPr>
            <a:r>
              <a:rPr lang="ru-RU" sz="2400" dirty="0" smtClean="0"/>
              <a:t>Такими корпорациями управляет стремление к безопасности и расширению, а не погоня за максимальной прибылью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1018</TotalTime>
  <Words>119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Политическое учение технократизма</vt:lpstr>
      <vt:lpstr>Технократизм </vt:lpstr>
      <vt:lpstr>История появления идеологии</vt:lpstr>
      <vt:lpstr>Джеймс Бернхем</vt:lpstr>
      <vt:lpstr> </vt:lpstr>
      <vt:lpstr> Джон Кеннет Гэлбрейт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Политическое учение технократизма</dc:title>
  <dc:creator>Анастасия</dc:creator>
  <cp:lastModifiedBy>1020146</cp:lastModifiedBy>
  <cp:revision>53</cp:revision>
  <dcterms:created xsi:type="dcterms:W3CDTF">2016-03-28T02:56:15Z</dcterms:created>
  <dcterms:modified xsi:type="dcterms:W3CDTF">2016-03-29T16:11:37Z</dcterms:modified>
</cp:coreProperties>
</file>