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5723468" cy="2426154"/>
          </a:xfrm>
        </p:spPr>
        <p:txBody>
          <a:bodyPr/>
          <a:lstStyle/>
          <a:p>
            <a:r>
              <a:rPr lang="ru-RU" dirty="0" smtClean="0"/>
              <a:t>Политическое учение Анархизма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3933056"/>
            <a:ext cx="5544616" cy="156458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Анархизмом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отрицание государственной власти, замена ее общественным самоуправлением.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650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0"/>
            <a:ext cx="3528391" cy="1813151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Пьер Жозеф Прудон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>15 января 1809 —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19 </a:t>
            </a:r>
            <a:r>
              <a:rPr lang="ru-RU" b="1" i="1" dirty="0"/>
              <a:t>января 1865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3488068" cy="45365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20997" y="692696"/>
            <a:ext cx="5223003" cy="5832648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ранцузский политик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публицист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экономист, социолог.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членом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французского парламента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первым человеком, назвавшим себя </a:t>
            </a: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анархистом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наиболее влиятельных теоретиков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анархизма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После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 1848 года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стал называть себя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федералистом.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Известность Прудону принесла его книга "Что такое собственность?»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59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243408"/>
            <a:ext cx="7262156" cy="1362075"/>
          </a:xfrm>
        </p:spPr>
        <p:txBody>
          <a:bodyPr/>
          <a:lstStyle/>
          <a:p>
            <a:r>
              <a:rPr lang="ru-RU" dirty="0" smtClean="0"/>
              <a:t>Идеи Пьера Прудона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8352928" cy="532859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Прудон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доказывал, что собственность есть кража, потому что она противоречит </a:t>
            </a:r>
            <a:r>
              <a:rPr lang="ru-RU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справедливости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Причина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бедности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заключается в несовершенстве экономического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строя. Устранить Прудон хотел путём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натурального </a:t>
            </a:r>
            <a:r>
              <a:rPr lang="ru-RU" sz="2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обмена.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Прудон, в отличие от других идеологов анархизма, не был последовательным противником государства. Он писал: «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Анархия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так же мало получает применения в человечестве, как беспорядок в мироздании». Он считал,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что все формы правления хороши, если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правительство действует в духе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справедливости.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Распространение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идей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позитивной анархии,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бесплатный кредит, замена собственности владением, соблюдение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равенства.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Общество будет организовано как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федерация свободных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ассоциаций, сочетающих индивидуальную и коллективную свободу.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789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6840760" cy="36004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7992889" cy="532859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Идеалом Прудона был строй,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основанный на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свободе, независимости и достоинстве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личности, труде, справедливом обмене, на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свободах мысли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совести, слова, союзов, договоров,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самоуправлении и федерации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Никаких партий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больше, никаких авторитетов больше,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неограниченная свобода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 и граждан: вот в трех словах все наше политическое и социальное мировоззрение!" — писал Прудон в книге "Исповедь революционера".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27096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472"/>
            <a:ext cx="3528392" cy="1537320"/>
          </a:xfrm>
          <a:noFill/>
          <a:ln>
            <a:noFill/>
          </a:ln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Штирнер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октября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1806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июня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1856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4116388" cy="502464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88025" y="476672"/>
            <a:ext cx="4104456" cy="564442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емецкий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философ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предвосхитивший задолго до их возникновения идеи </a:t>
            </a: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нигилизма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постмодернизма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и </a:t>
            </a: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анархизма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особенности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индивидуалистического анархизма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Основной труд — книга «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Единственный и его собственность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Осенью 1826 года поступил на философский факультет </a:t>
            </a: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Берлинского </a:t>
            </a: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университета.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233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754713" cy="1391681"/>
          </a:xfrm>
        </p:spPr>
        <p:txBody>
          <a:bodyPr/>
          <a:lstStyle/>
          <a:p>
            <a:r>
              <a:rPr lang="ru-RU" dirty="0" smtClean="0"/>
              <a:t>Идеи Макса </a:t>
            </a:r>
            <a:r>
              <a:rPr lang="ru-RU" dirty="0" err="1" smtClean="0"/>
              <a:t>Штирнера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24744"/>
            <a:ext cx="8136904" cy="4896544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"Государство всегда имеет лишь одну цель — ограничивать, связывать,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субординировать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отдельного, делать его подчиненным чему-то общему".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Государство — убийца и враг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самобытности.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твергающая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 формы давления на личность, обычно считается кодексом индивидуалистического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анархизма.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Штирнер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менее резко, чем Прудон, отвергал коммунизм, стремящийся подавить, уравнять личность с помощью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государства.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Общественный идеал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Штирнера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("союз эгоистов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") по существу не отличается от обоснованного Прудоном идеала федеративной ассоциации свободных и равных автономных ("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само-законных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") людей.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43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91</TotalTime>
  <Words>179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Политическое учение Анархизма </vt:lpstr>
      <vt:lpstr>Пьер Жозеф Прудон 15 января 1809 —  19 января 1865 </vt:lpstr>
      <vt:lpstr>Идеи Пьера Прудона </vt:lpstr>
      <vt:lpstr> </vt:lpstr>
      <vt:lpstr>Макс Штирнер  25 октября 1806, — 26 июня 1856</vt:lpstr>
      <vt:lpstr>Идеи Макса Штирнера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Политическое учения Анархизма </dc:title>
  <dc:creator>Евгения Тихова</dc:creator>
  <cp:lastModifiedBy>user</cp:lastModifiedBy>
  <cp:revision>9</cp:revision>
  <dcterms:created xsi:type="dcterms:W3CDTF">2016-11-21T10:25:06Z</dcterms:created>
  <dcterms:modified xsi:type="dcterms:W3CDTF">2016-11-21T12:10:31Z</dcterms:modified>
</cp:coreProperties>
</file>