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1" autoAdjust="0"/>
    <p:restoredTop sz="94660"/>
  </p:normalViewPr>
  <p:slideViewPr>
    <p:cSldViewPr>
      <p:cViewPr varScale="1">
        <p:scale>
          <a:sx n="86" d="100"/>
          <a:sy n="86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53062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Международные отношения в 1930-е гг.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Внешняя политика СССР в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1930-е гг.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«Пакт Молотова-Риббентропа».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992888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Международные отношения в 1930-е гг.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00808"/>
            <a:ext cx="75608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первой мировой войны международные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отношения определялись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Версальско-Вашингтонской системой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рядом договоров и соглашений в пользу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стран-победительниц.</a:t>
            </a:r>
          </a:p>
          <a:p>
            <a:pPr indent="180000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Германия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была объявлена единственной виновницей войны и должна была выплачивать репарации - платежи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другим пострадавшим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 войны государствам. Она лишилась части территории в Европе и своих колоний, должна была сократить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армию.</a:t>
            </a:r>
          </a:p>
          <a:p>
            <a:pPr indent="1800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Версальско-Вашингтонская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 игнорировала интересы не только Германии, но и Советской России. Данное обстоятельство способствовало сближению этих двух стран на международной арене. Германия закупала в СССР сырье, продовольствие, вела на его территории подготовку военных кадров и испытание техники, запрещенной Версальским договором.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9065-i_001.jpg"/>
          <p:cNvPicPr>
            <a:picLocks noChangeAspect="1"/>
          </p:cNvPicPr>
          <p:nvPr/>
        </p:nvPicPr>
        <p:blipFill>
          <a:blip r:embed="rId3" cstate="print">
            <a:lum bright="49000" contrast="-16000"/>
          </a:blip>
          <a:stretch>
            <a:fillRect/>
          </a:stretch>
        </p:blipFill>
        <p:spPr>
          <a:xfrm>
            <a:off x="2987824" y="0"/>
            <a:ext cx="5328593" cy="3809944"/>
          </a:xfrm>
          <a:prstGeom prst="rect">
            <a:avLst/>
          </a:prstGeom>
        </p:spPr>
      </p:pic>
      <p:pic>
        <p:nvPicPr>
          <p:cNvPr id="4" name="Рисунок 3" descr="Germany-1933-39.jpg"/>
          <p:cNvPicPr>
            <a:picLocks noChangeAspect="1"/>
          </p:cNvPicPr>
          <p:nvPr/>
        </p:nvPicPr>
        <p:blipFill>
          <a:blip r:embed="rId4" cstate="print">
            <a:lum bright="48000" contrast="6000"/>
          </a:blip>
          <a:stretch>
            <a:fillRect/>
          </a:stretch>
        </p:blipFill>
        <p:spPr>
          <a:xfrm>
            <a:off x="3785616" y="3703320"/>
            <a:ext cx="5358384" cy="31546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188640"/>
            <a:ext cx="80648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Германия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1932 г. добилась окончательной отмены репараций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сентябре 1931 г. японские войска начали оккупацию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Северо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Восточного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Китая (Маньчжурии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Лига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Наций в своей резолюции осудила захват Маньчжурии и потребовала вернуть ее Китаю, Япония вышла из Лиги Наций в марте 1933 г. и приступила к оккупации ряда других провинций Северного Китая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Германии в 1933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 была установлена фашистская диктатура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Осенью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1933 г. Германия вышла из Лиги Наций, покинула Женевскую конференцию по разоружению и получила свободу для дальнейшего нарушения статей Версальского договора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Германия отказалась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участвовать в создании европейской системы коллективной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безопасности.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январе 1934 г. в Берлине был подписан германо-польский договор о дружбе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ненападении.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Франко.jpg"/>
          <p:cNvPicPr>
            <a:picLocks noChangeAspect="1"/>
          </p:cNvPicPr>
          <p:nvPr/>
        </p:nvPicPr>
        <p:blipFill>
          <a:blip r:embed="rId3" cstate="print">
            <a:lum bright="36000"/>
          </a:blip>
          <a:stretch>
            <a:fillRect/>
          </a:stretch>
        </p:blipFill>
        <p:spPr>
          <a:xfrm>
            <a:off x="7020272" y="0"/>
            <a:ext cx="2123728" cy="3355490"/>
          </a:xfrm>
          <a:prstGeom prst="rect">
            <a:avLst/>
          </a:prstGeom>
        </p:spPr>
      </p:pic>
      <p:pic>
        <p:nvPicPr>
          <p:cNvPr id="5" name="Рисунок 4" descr="скачанные файлы.jpg"/>
          <p:cNvPicPr>
            <a:picLocks noChangeAspect="1"/>
          </p:cNvPicPr>
          <p:nvPr/>
        </p:nvPicPr>
        <p:blipFill>
          <a:blip r:embed="rId4" cstate="print">
            <a:lum bright="42000"/>
          </a:blip>
          <a:stretch>
            <a:fillRect/>
          </a:stretch>
        </p:blipFill>
        <p:spPr>
          <a:xfrm>
            <a:off x="3680599" y="2765723"/>
            <a:ext cx="5463401" cy="40922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980728"/>
            <a:ext cx="748883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поддержке Франции осенью 1934 г. СССР вступил в Лигу Наций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мае 1935 г. были подписаны двусторонние советско-французский и советско-чехословацкий договоры о взаимной помощи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Осенью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1935 г. фашистская Италия начала агрессивную захватническую войну против Эфиопии (Абиссинии). Совет Лиги Наций признал Италию агрессором и вынес решение о применении к ней экономических и финансовых санкций. Но отсталая и слабая Эфиопия стала легкой добычей агрессора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июле 1936 г. в Испании вспыхнул военно-фашистский мятеж, во главе которого стоял генерал Франко. В стране началась длительная гражданская война. 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01d60054abc3e3f7c81c580046247bd.jpg"/>
          <p:cNvPicPr>
            <a:picLocks noChangeAspect="1"/>
          </p:cNvPicPr>
          <p:nvPr/>
        </p:nvPicPr>
        <p:blipFill>
          <a:blip r:embed="rId3" cstate="print">
            <a:lum bright="27000"/>
          </a:blip>
          <a:stretch>
            <a:fillRect/>
          </a:stretch>
        </p:blipFill>
        <p:spPr>
          <a:xfrm>
            <a:off x="1835696" y="1368403"/>
            <a:ext cx="7308304" cy="54895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836712"/>
            <a:ext cx="79208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Блок «Ось Берлин-Рим-Токио»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indent="1800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октябре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1936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г. было подписано германо-итальянское соглашение о совместных действиях в международной политике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ноябре этого же года Германия и Япония заключили так называемый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Антикоминтерновский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пакт».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Они обязывались информировать друг друга о деятельности Коминтерна и сообща бороться против «международного коммунизма».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1937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г. к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Антикоминтерновскому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пакту» присоединилась Италия. Подписание пакта усиливало позиции агрессоров, способствовало подготовке войны за передел мира. Острие блока было направлено не только против СССР, но и против США, Великобритании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Франции.</a:t>
            </a:r>
          </a:p>
          <a:p>
            <a:pPr indent="180000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Главную роль в союзе агрессоров играла Германия. К 1938 г. ее вооруженные силы выросли настолько, что она смогла перейти к насильственной перекройке карты Центральной Европы. 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7" y="764704"/>
            <a:ext cx="79208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 лету 1939 г. становилась все более очевидной ошибочность политики умиротворения агрессоров.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марте 1939 г. Чехословакия как самостоятельное государство перестала существовать, была расчленена на отдельные области, в той или иной степени подчиненные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Германии.</a:t>
            </a:r>
          </a:p>
          <a:p>
            <a:pPr indent="180000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апреле 1939 г. Гитлер заявил о расторжении польско-германского договора о ненападении. Италия и Германия отказывались от всех заключенных ранее соглашений и открыто разжигали войну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Европе.</a:t>
            </a:r>
          </a:p>
          <a:p>
            <a:pPr indent="180000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18000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марта 1939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 германские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войска заняли Клайпеду, а 7 апреля Италия напала на Албанию.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498178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Внешняя политика СССР в 1930-е.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340768"/>
            <a:ext cx="69847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1933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советское правительство разработало план борьбы за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коллективную безопасность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который предусматривал заключение регионального соглашения между европейскими государствами о взаимной защите от германской агрессии.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выработан проект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Восточного пакта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 которому СССР, Польша, Латвия, Эстония, Литва и Финляндия образуют систему коллективной безопасности. Однако Восточный пакт как система коллективной безопасности не был реализован из-за противодействия Англии и правых реакционных кругов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Франции.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Подписание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1935 г. советско-французского и советско-чехословацкого договоров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взаимопомощи.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марте 1936 г. был заключен договор с Монгольской Народной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Республикой.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августе 1937 г. — договор о ненападении между СССР и Китаем.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_18484580.jpg"/>
          <p:cNvPicPr>
            <a:picLocks noChangeAspect="1"/>
          </p:cNvPicPr>
          <p:nvPr/>
        </p:nvPicPr>
        <p:blipFill>
          <a:blip r:embed="rId3" cstate="print">
            <a:lum bright="48000"/>
          </a:blip>
          <a:stretch>
            <a:fillRect/>
          </a:stretch>
        </p:blipFill>
        <p:spPr>
          <a:xfrm>
            <a:off x="2034" y="0"/>
            <a:ext cx="913993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908720"/>
            <a:ext cx="81724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Пакт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Риббентропа —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Молотова</a:t>
            </a:r>
          </a:p>
          <a:p>
            <a:pPr algn="ctr"/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/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23 августа 1939 г. в Москве был заключен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советско-германский договор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о ненападении, незамедлительно вступивший в силу и рассчитанный на 10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лет.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нему был приложен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секретный протокол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о разграничении сфер влияния в Восточной Европе. Интересы Советского Союза были признаны Германией в Прибалтике (Латвия, Эстония, Финляндия) и Бессарабии.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tmp220-26.jpg"/>
          <p:cNvPicPr>
            <a:picLocks noChangeAspect="1"/>
          </p:cNvPicPr>
          <p:nvPr/>
        </p:nvPicPr>
        <p:blipFill>
          <a:blip r:embed="rId3" cstate="print">
            <a:lum bright="44000" contrast="19000"/>
          </a:blip>
          <a:stretch>
            <a:fillRect/>
          </a:stretch>
        </p:blipFill>
        <p:spPr>
          <a:xfrm>
            <a:off x="12371" y="980728"/>
            <a:ext cx="9131629" cy="5877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28 сентября 1939 г. был заключен советско-германский договор “О дружбе и границе”, закрепивший эти земли в составе Советского Союза. Одновременно СССР настоял на заключении соглашений с Эстонией, Латвией и Литвой, получив право размещения своих войск на их территории.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617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Международные отношения в 1930-е гг.  Внешняя политика СССР в  1930-е гг.  «Пакт Молотова-Риббентропа».</vt:lpstr>
      <vt:lpstr>Международные отношения в 1930-е гг.</vt:lpstr>
      <vt:lpstr>Слайд 3</vt:lpstr>
      <vt:lpstr>Слайд 4</vt:lpstr>
      <vt:lpstr>Слайд 5</vt:lpstr>
      <vt:lpstr>Слайд 6</vt:lpstr>
      <vt:lpstr>Внешняя политика СССР в 1930-е.</vt:lpstr>
      <vt:lpstr>Слайд 8</vt:lpstr>
      <vt:lpstr>28 сентября 1939 г. был заключен советско-германский договор “О дружбе и границе”, закрепивший эти земли в составе Советского Союза. Одновременно СССР настоял на заключении соглашений с Эстонией, Латвией и Литвой, получив право размещения своих войск на их территории.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отношения в 1930-е гг.  Внешняя политика СССР в  1930-е гг.  «Пакт Молотова-Риббентропа»</dc:title>
  <dc:creator>Наталья Велищенко</dc:creator>
  <cp:lastModifiedBy>User</cp:lastModifiedBy>
  <cp:revision>42</cp:revision>
  <dcterms:created xsi:type="dcterms:W3CDTF">2016-03-26T05:31:58Z</dcterms:created>
  <dcterms:modified xsi:type="dcterms:W3CDTF">2016-03-26T13:02:15Z</dcterms:modified>
</cp:coreProperties>
</file>