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2DD49-EF1E-4CE9-9A3C-330CB7C21BDA}" type="datetimeFigureOut">
              <a:rPr lang="ru-RU" smtClean="0"/>
              <a:t>15.06.2016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6E0F8-178A-4B28-A375-87157510C2D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002000" cy="1000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</dc:creator>
  <cp:lastModifiedBy>Юрий</cp:lastModifiedBy>
  <cp:revision>1</cp:revision>
  <dcterms:created xsi:type="dcterms:W3CDTF">2016-06-15T07:51:25Z</dcterms:created>
  <dcterms:modified xsi:type="dcterms:W3CDTF">2016-06-15T07:52:36Z</dcterms:modified>
</cp:coreProperties>
</file>