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8" r:id="rId4"/>
    <p:sldId id="269" r:id="rId5"/>
    <p:sldId id="267" r:id="rId6"/>
    <p:sldId id="275" r:id="rId7"/>
    <p:sldId id="270" r:id="rId8"/>
    <p:sldId id="274" r:id="rId9"/>
    <p:sldId id="266" r:id="rId10"/>
    <p:sldId id="271" r:id="rId11"/>
    <p:sldId id="272" r:id="rId12"/>
    <p:sldId id="27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928670"/>
            <a:ext cx="6400800" cy="471013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фгос проектно-исследовательска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проекта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проекта – создание соснового питомника на территории школ </a:t>
            </a:r>
            <a:r>
              <a:rPr lang="ru-RU" sz="18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Краснотуранского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для экологического воспитания учащихся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Организовать конкурс на лучший дизайн питомника.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Подготовить территорию для питомника.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Приобрести  материальные ресурсы для деятельности питомника.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Обучить учащихся агротехническим работам.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Организовать деятельность детей  по сбору семян, посадке и высадке саженцев сосны. </a:t>
            </a:r>
          </a:p>
          <a:p>
            <a:pPr marL="342900" indent="-342900">
              <a:buAutoNum type="arabicPeriod"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Организовать торжественное открытие питомника.</a:t>
            </a:r>
          </a:p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исследования «Предметы быта скифских курганов»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Описать историю открытия скифских курганов.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Классифицировать найденные в скифских курганах предметы быта.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Проанализировать  гипотезы ученых и выявить назначение предметов быта скифских курганов.</a:t>
            </a:r>
          </a:p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785926"/>
            <a:ext cx="3500462" cy="4500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Задачи проекта пишутся по видам деятельности!</a:t>
            </a:r>
          </a:p>
          <a:p>
            <a:pPr algn="ctr"/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задачам: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Связь с целью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Конкретная деятельность.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Возможность «разложения» на несколько действий. </a:t>
            </a:r>
          </a:p>
          <a:p>
            <a:pPr marL="457200" indent="-457200" algn="ctr">
              <a:buAutoNum type="arabicPeriod"/>
            </a:pPr>
            <a:endParaRPr lang="ru-RU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3000372"/>
            <a:ext cx="3857652" cy="16430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исследования пишутся по ключевым словам или словосочетаниям темы!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1285860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Календарный план проекта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00034" y="1500174"/>
            <a:ext cx="7686700" cy="50878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Задача=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∑мероприятий    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00034" y="2071679"/>
            <a:ext cx="8358246" cy="428324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«Организовать деятельность детей  по сбору семян, посадке и высадке саженцев сосны» </a:t>
            </a:r>
          </a:p>
          <a:p>
            <a:pPr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000098" y="3714752"/>
          <a:ext cx="7215240" cy="2541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810"/>
                <a:gridCol w="1803810"/>
                <a:gridCol w="1803810"/>
                <a:gridCol w="1803810"/>
              </a:tblGrid>
              <a:tr h="620873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Исполнители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620873">
                <a:tc>
                  <a:txBody>
                    <a:bodyPr/>
                    <a:lstStyle/>
                    <a:p>
                      <a:r>
                        <a:rPr lang="ru-RU" dirty="0" smtClean="0"/>
                        <a:t>Сбор семян сосны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 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Семена</a:t>
                      </a:r>
                      <a:endParaRPr lang="ru-RU" dirty="0"/>
                    </a:p>
                  </a:txBody>
                  <a:tcPr/>
                </a:tc>
              </a:tr>
              <a:tr h="620873"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Посев</a:t>
                      </a:r>
                      <a:r>
                        <a:rPr lang="ru-RU" baseline="0" dirty="0" smtClean="0"/>
                        <a:t> семян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Апрель 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Учащиеся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Всходы рассады</a:t>
                      </a:r>
                      <a:endParaRPr lang="ru-RU" dirty="0"/>
                    </a:p>
                  </a:txBody>
                  <a:tcPr/>
                </a:tc>
              </a:tr>
              <a:tr h="620873">
                <a:tc>
                  <a:txBody>
                    <a:bodyPr/>
                    <a:lstStyle/>
                    <a:p>
                      <a:r>
                        <a:rPr lang="ru-RU" dirty="0" smtClean="0"/>
                        <a:t>Высадка рассады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Высаженные</a:t>
                      </a:r>
                      <a:r>
                        <a:rPr lang="ru-RU" baseline="0" dirty="0" smtClean="0"/>
                        <a:t> саженцы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Рисунок 12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785794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исследования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00034" y="1500174"/>
            <a:ext cx="7686700" cy="50878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Параграф =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2800" b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Глагол</a:t>
            </a:r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00034" y="2071678"/>
            <a:ext cx="8358246" cy="457203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исследования «Предметы быта скифских курганов»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1.«Описать историю открытия скифских курганов» .</a:t>
            </a: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Параграф 1. «История открытия скифских курганов».</a:t>
            </a:r>
          </a:p>
          <a:p>
            <a:pPr>
              <a:buNone/>
            </a:pP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2. Классифицировать найденные в скифских курганах предметы быта.</a:t>
            </a: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Параграф 2. Классификация найденных в скифских курганах предметов быта.</a:t>
            </a: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3. Проанализировать  гипотезы ученых и выявить назначение предметов быта скифских курганов.</a:t>
            </a:r>
          </a:p>
          <a:p>
            <a:pPr marL="457200" indent="-457200"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Параграф 3. Гипотезы ученых о назначении предметов быта скифских курганов.</a:t>
            </a:r>
          </a:p>
          <a:p>
            <a:pPr marL="457200" indent="-457200">
              <a:buFont typeface="+mj-lt"/>
              <a:buAutoNum type="arabicPeriod"/>
            </a:pPr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785794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Гипотеза исследования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Гипотеза –предположение, которое нужно доказать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038600" cy="472362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«Изучение качества воды в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водоисточниках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Б.Салырь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Ачинского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района»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Гипотеза исследования: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качество воды в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водоисточниках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с.Б.Салырь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Ачинского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не  соответствует требованиям к питьевой </a:t>
            </a:r>
            <a:r>
              <a:rPr lang="ru-RU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воде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1285860"/>
            <a:ext cx="590551" cy="590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= проектный продукт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Примеры проектных продуктов 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Макет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Карта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Конференция, спектакль, выставка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Аллея, детская площадка, клумба и др.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Исследование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= новое знание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нового знания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Законы, закономерности, открытия, новые факты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Новая «компоновка» известных фактов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Влияния, взаимосвязи, взаимовлияния</a:t>
            </a:r>
          </a:p>
          <a:p>
            <a:pPr marL="514350" indent="-514350"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1357298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Актуальность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(Почему этим нужно заниматься?)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проекта и для исследования</a:t>
            </a:r>
          </a:p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Проблемная ситуация, которую нужно изменить (нормативные документы, факты, цифры, изречения великих людей и пр.) </a:t>
            </a:r>
          </a:p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Противоречие (несоответствие между сущим и должным)</a:t>
            </a:r>
          </a:p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Формулировка проблемы или авторской  идеи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785794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Примеры актуальности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400552" cy="472362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</a:p>
          <a:p>
            <a:pPr algn="ctr">
              <a:buNone/>
            </a:pP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Школьный клуб «Нет наркотикам!»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в РФ растет число несовершеннолетних, употребляющих наркотики (цифры)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Противоречие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между необходимостью профилактики наркомании несовершеннолетних и неэффективностью традиционных форм и методов.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Авторская идея   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состоит в создании школьного клуба, в котором учащиеся будут организовывать и проводить мероприятия по профилактике наркотиков. 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495800" cy="586663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chemeClr val="bg2">
                    <a:lumMod val="25000"/>
                  </a:schemeClr>
                </a:solidFill>
              </a:rPr>
              <a:t>Исследование</a:t>
            </a:r>
          </a:p>
          <a:p>
            <a:pPr algn="ctr">
              <a:buNone/>
            </a:pP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«Изучение осведомленности обучающихся о наркомании»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Актуальность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: в РФ растет число несовершеннолетних, употребляющих наркотики (цифры)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Противоречие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 между необходимостью профилактики наркомании несовершеннолетних и недостаточностью знаний об осведомленности учащихся об этом явлении.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chemeClr val="bg2">
                    <a:lumMod val="25000"/>
                  </a:schemeClr>
                </a:solidFill>
              </a:rPr>
              <a:t>Авторская идея    </a:t>
            </a:r>
            <a:r>
              <a:rPr lang="ru-RU" sz="2900" b="1" dirty="0" smtClean="0">
                <a:solidFill>
                  <a:schemeClr val="bg2">
                    <a:lumMod val="25000"/>
                  </a:schemeClr>
                </a:solidFill>
              </a:rPr>
              <a:t>состоит в организации опросов учащихся о том, что они знают о наркотиках.</a:t>
            </a:r>
          </a:p>
          <a:p>
            <a:pPr algn="ctr">
              <a:buNone/>
            </a:pP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1357298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Объект и предмет исследования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(только для исследования!!!)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</a:p>
          <a:p>
            <a:endParaRPr lang="ru-RU" sz="32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Часть объективно существующей реальности, которая подлежит исследованию</a:t>
            </a:r>
          </a:p>
          <a:p>
            <a:pPr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</a:t>
            </a:r>
          </a:p>
          <a:p>
            <a:pPr algn="ctr">
              <a:buNone/>
            </a:pPr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Часть объекта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Угол зрения, под которым рассматривается объект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То, что мы меняем в объекте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785794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Пример объекта и предмета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2900354" cy="472362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 -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рентгеновское излучение (РИ)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357554" y="1920085"/>
            <a:ext cx="5329246" cy="443484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Исследователи: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Физик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Физические свойства РИ – предмет 1.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Биолог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Влияние РИ на живую клетку – предмет 2.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Врач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Лечение раковых опухолей с помощью РИ – предмет 3.</a:t>
            </a:r>
          </a:p>
          <a:p>
            <a:pPr marL="514350" indent="-514350"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-285784" y="45005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-133384" y="46529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19016" y="48053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171416" y="49577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23816" y="51101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476216" y="52625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628616" y="54149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781016" y="55673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933416" y="57197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1085816" y="587217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Примеры объекта и предмета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Тема </a:t>
            </a:r>
          </a:p>
          <a:p>
            <a:pPr algn="ctr">
              <a:buNone/>
            </a:pPr>
            <a:r>
              <a:rPr lang="ru-RU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«Предметы быта скифских курганов»</a:t>
            </a:r>
          </a:p>
          <a:p>
            <a:pPr algn="ctr">
              <a:buNone/>
            </a:pPr>
            <a:endParaRPr lang="ru-RU" sz="30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скифские курганы</a:t>
            </a:r>
          </a:p>
          <a:p>
            <a:pPr algn="ctr">
              <a:buNone/>
            </a:pPr>
            <a:endParaRPr lang="ru-RU" sz="30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предметы быта скифских курганов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«Изучение качества воды в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водоисточниках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Б.Салырь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Ачинского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района»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вода в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водоисточниках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Б.Салырь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Ачинского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качество воды в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водоисточниках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Б.Салырь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Ачинского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857364"/>
            <a:ext cx="447675" cy="447675"/>
          </a:xfrm>
          <a:prstGeom prst="rect">
            <a:avLst/>
          </a:prstGeom>
        </p:spPr>
      </p:pic>
      <p:pic>
        <p:nvPicPr>
          <p:cNvPr id="7" name="Рисунок 6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1857364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Цель проекта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38600" cy="472362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проекта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= проектный продукт + деятельность с целевой группой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проекта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«Сосновый питомник на территории школ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Краснотуранского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района»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проекта – создание соснового питомника на территории школ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Краснотуранского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для экологического воспитания учащихся</a:t>
            </a:r>
          </a:p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038600" cy="472362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Типичные ошибки в формулировании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проекта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Процессная формулировка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Отсутствие в цели деятельности с целевой группой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Принципиальная недостижимость цели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Практическая недостижимость цели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Устрашающая или неблагозвучная формулировка цели</a:t>
            </a:r>
          </a:p>
          <a:p>
            <a:pPr algn="ctr"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1357298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Цель исследования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400552" cy="4723625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исследования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= теоретическое обоснование и изучение + …тема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исследования «Предметы быта скифских курганов»</a:t>
            </a:r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скифские курганы</a:t>
            </a:r>
            <a:endParaRPr lang="ru-RU" sz="28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предметы быта скифских курганов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исследования: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теоретическое обоснование и изучение предметов быта скифских курганов</a:t>
            </a:r>
          </a:p>
          <a:p>
            <a:pPr algn="ctr"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мигающая кнопка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1357298"/>
            <a:ext cx="447675" cy="447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</TotalTime>
  <Words>743</Words>
  <Application>Microsoft Office PowerPoint</Application>
  <PresentationFormat>Экран (4:3)</PresentationFormat>
  <Paragraphs>146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Тема</vt:lpstr>
      <vt:lpstr>Актуальность  (Почему этим нужно заниматься?)</vt:lpstr>
      <vt:lpstr>Примеры актуальности</vt:lpstr>
      <vt:lpstr> Объект и предмет исследования (только для исследования!!!)</vt:lpstr>
      <vt:lpstr>Пример объекта и предмета</vt:lpstr>
      <vt:lpstr>Примеры объекта и предмета</vt:lpstr>
      <vt:lpstr>Цель проекта</vt:lpstr>
      <vt:lpstr>Цель исследования </vt:lpstr>
      <vt:lpstr>Задачи </vt:lpstr>
      <vt:lpstr>Календарный план проекта </vt:lpstr>
      <vt:lpstr>Содержание исследования </vt:lpstr>
      <vt:lpstr>Гипотеза исследования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ИДОиПК</dc:creator>
  <cp:lastModifiedBy>KSPU</cp:lastModifiedBy>
  <cp:revision>31</cp:revision>
  <dcterms:created xsi:type="dcterms:W3CDTF">2015-06-10T13:28:47Z</dcterms:created>
  <dcterms:modified xsi:type="dcterms:W3CDTF">2015-06-16T11:23:21Z</dcterms:modified>
</cp:coreProperties>
</file>