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0" d="100"/>
          <a:sy n="50" d="100"/>
        </p:scale>
        <p:origin x="-47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0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2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7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03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8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6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4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3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0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6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2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Раннее новое время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1492-1640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350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Великие географические открытия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200" y="2120900"/>
            <a:ext cx="9872871" cy="4038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1492 Х. Колумб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1498 </a:t>
            </a:r>
            <a:r>
              <a:rPr lang="ru-RU" sz="3600" dirty="0" err="1" smtClean="0"/>
              <a:t>Васко</a:t>
            </a:r>
            <a:r>
              <a:rPr lang="ru-RU" sz="3600" dirty="0" smtClean="0"/>
              <a:t> да Гама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Торговые операции носили </a:t>
            </a:r>
          </a:p>
          <a:p>
            <a:pPr marL="45720" indent="0">
              <a:buNone/>
            </a:pPr>
            <a:r>
              <a:rPr lang="ru-RU" sz="3600" dirty="0"/>
              <a:t>о</a:t>
            </a:r>
            <a:r>
              <a:rPr lang="ru-RU" sz="3600" dirty="0" smtClean="0"/>
              <a:t>бщемировой характер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2991273"/>
            <a:ext cx="5118100" cy="341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6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Началось развитие капитализма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ru-RU" sz="4000" dirty="0" smtClean="0"/>
              <a:t>Появление мануфактур</a:t>
            </a:r>
          </a:p>
          <a:p>
            <a:pPr marL="45720" indent="0">
              <a:buClr>
                <a:schemeClr val="bg1"/>
              </a:buClr>
              <a:buNone/>
            </a:pPr>
            <a:endParaRPr lang="ru-RU" sz="4000" dirty="0" smtClean="0"/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ru-RU" sz="4000" dirty="0" smtClean="0"/>
              <a:t>Отмена в Западной Европе крепостного права (кроме Германии)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97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Началась колониальная экспансия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9260" y="2235200"/>
            <a:ext cx="438150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Расцвет пиратства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1960" y="4483100"/>
            <a:ext cx="4368800" cy="1257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Р</a:t>
            </a:r>
            <a:r>
              <a:rPr lang="ru-RU" sz="3600" dirty="0" smtClean="0"/>
              <a:t>аботорговля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883" y="2066925"/>
            <a:ext cx="4897967" cy="367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Изменения в </a:t>
            </a:r>
            <a:r>
              <a:rPr lang="ru-RU" b="1" dirty="0" smtClean="0"/>
              <a:t>культурно-идеологической  сфере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Возращение к золотому веку </a:t>
            </a:r>
            <a:r>
              <a:rPr lang="ru-RU" sz="3600" b="1" u="sng" dirty="0" smtClean="0"/>
              <a:t>античности</a:t>
            </a:r>
          </a:p>
          <a:p>
            <a:pPr marL="45720" indent="0">
              <a:buNone/>
            </a:pPr>
            <a:endParaRPr lang="ru-RU" sz="3600" dirty="0" smtClean="0"/>
          </a:p>
          <a:p>
            <a:r>
              <a:rPr lang="ru-RU" sz="3600" dirty="0" smtClean="0"/>
              <a:t>Торжество </a:t>
            </a:r>
            <a:r>
              <a:rPr lang="ru-RU" sz="3600" b="1" dirty="0" smtClean="0"/>
              <a:t>гуманизма</a:t>
            </a:r>
          </a:p>
          <a:p>
            <a:pPr marL="45720" indent="0">
              <a:buNone/>
            </a:pPr>
            <a:endParaRPr lang="ru-RU" sz="3600" dirty="0" smtClean="0"/>
          </a:p>
          <a:p>
            <a:r>
              <a:rPr lang="ru-RU" sz="3600" dirty="0" smtClean="0"/>
              <a:t>Расцвет </a:t>
            </a:r>
            <a:r>
              <a:rPr lang="ru-RU" sz="3600" b="1" dirty="0" smtClean="0"/>
              <a:t>инквизиции</a:t>
            </a:r>
            <a:endParaRPr lang="ru-RU" sz="3600" b="1" dirty="0"/>
          </a:p>
        </p:txBody>
      </p:sp>
      <p:sp>
        <p:nvSpPr>
          <p:cNvPr id="5" name="Выгнутая вниз стрелка 4"/>
          <p:cNvSpPr/>
          <p:nvPr/>
        </p:nvSpPr>
        <p:spPr>
          <a:xfrm flipH="1">
            <a:off x="8178800" y="2628900"/>
            <a:ext cx="1663700" cy="8001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Реформация и контрреформация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Протестантизм</a:t>
            </a:r>
          </a:p>
          <a:p>
            <a:r>
              <a:rPr lang="ru-RU" sz="4000" dirty="0" smtClean="0"/>
              <a:t>Кальвинизм</a:t>
            </a:r>
          </a:p>
          <a:p>
            <a:r>
              <a:rPr lang="ru-RU" sz="4000" dirty="0" smtClean="0"/>
              <a:t>Англиканская </a:t>
            </a:r>
            <a:r>
              <a:rPr lang="ru-RU" sz="4000" dirty="0" smtClean="0"/>
              <a:t> </a:t>
            </a:r>
            <a:r>
              <a:rPr lang="ru-RU" sz="4000" dirty="0" smtClean="0"/>
              <a:t>церковь </a:t>
            </a:r>
          </a:p>
          <a:p>
            <a:r>
              <a:rPr lang="ru-RU" sz="4000" dirty="0" smtClean="0"/>
              <a:t>Начались религиозные войны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576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723900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>
                <a:solidFill>
                  <a:srgbClr val="A6B727"/>
                </a:solidFill>
              </a:rPr>
              <a:t>Усиление </a:t>
            </a:r>
            <a:r>
              <a:rPr lang="ru-RU" sz="5300" b="1" dirty="0" smtClean="0">
                <a:solidFill>
                  <a:srgbClr val="A6B727"/>
                </a:solidFill>
              </a:rPr>
              <a:t>абсолютизма</a:t>
            </a:r>
            <a:r>
              <a:rPr lang="ru-RU" b="1" dirty="0" smtClean="0">
                <a:solidFill>
                  <a:srgbClr val="A6B727"/>
                </a:solidFill>
              </a:rPr>
              <a:t/>
            </a:r>
            <a:br>
              <a:rPr lang="ru-RU" b="1" dirty="0" smtClean="0">
                <a:solidFill>
                  <a:srgbClr val="A6B727"/>
                </a:solidFill>
              </a:rPr>
            </a:br>
            <a:r>
              <a:rPr lang="ru-RU" b="1" dirty="0">
                <a:solidFill>
                  <a:srgbClr val="A6B727"/>
                </a:solidFill>
              </a:rPr>
              <a:t/>
            </a:r>
            <a:br>
              <a:rPr lang="ru-RU" b="1" dirty="0">
                <a:solidFill>
                  <a:srgbClr val="A6B727"/>
                </a:solidFill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50900" y="4025900"/>
            <a:ext cx="4754880" cy="990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1566 в Нидерландах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94612" y="4025900"/>
            <a:ext cx="4754880" cy="1193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1640-1660 в Англии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3644900" y="2080260"/>
            <a:ext cx="4475480" cy="15265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возникновение ранних буржуазных революций</a:t>
            </a:r>
          </a:p>
        </p:txBody>
      </p:sp>
    </p:spTree>
    <p:extLst>
      <p:ext uri="{BB962C8B-B14F-4D97-AF65-F5344CB8AC3E}">
        <p14:creationId xmlns:p14="http://schemas.microsoft.com/office/powerpoint/2010/main" val="35178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Россия в эпоху Ивана Грозного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Период Избранной рады </a:t>
            </a:r>
          </a:p>
          <a:p>
            <a:pPr marL="4572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1549-1560</a:t>
            </a:r>
          </a:p>
          <a:p>
            <a:r>
              <a:rPr lang="ru-RU" sz="3200" dirty="0" smtClean="0"/>
              <a:t>Опричный террор </a:t>
            </a:r>
          </a:p>
          <a:p>
            <a:pPr marL="4572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1565 – 1572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100" y="2582862"/>
            <a:ext cx="6108700" cy="384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9875520" cy="1356360"/>
          </a:xfrm>
        </p:spPr>
        <p:txBody>
          <a:bodyPr/>
          <a:lstStyle/>
          <a:p>
            <a:pPr algn="ctr"/>
            <a:r>
              <a:rPr lang="ru-RU" dirty="0" smtClean="0"/>
              <a:t>Правление</a:t>
            </a:r>
            <a:r>
              <a:rPr lang="ru-RU" b="1" dirty="0" smtClean="0"/>
              <a:t> Федора Ивановича </a:t>
            </a:r>
            <a:r>
              <a:rPr lang="ru-RU" dirty="0" smtClean="0"/>
              <a:t>и </a:t>
            </a:r>
            <a:r>
              <a:rPr lang="ru-RU" b="1" dirty="0" smtClean="0"/>
              <a:t>Бориса Годунова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965960"/>
            <a:ext cx="9872871" cy="4038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1589 учреждение патриаршества</a:t>
            </a:r>
          </a:p>
          <a:p>
            <a:r>
              <a:rPr lang="ru-RU" sz="3600" dirty="0" smtClean="0"/>
              <a:t>1597 </a:t>
            </a:r>
            <a:r>
              <a:rPr lang="ru-RU" sz="3600" dirty="0" smtClean="0"/>
              <a:t>установлены  </a:t>
            </a:r>
            <a:r>
              <a:rPr lang="ru-RU" sz="3600" dirty="0" smtClean="0"/>
              <a:t>«урочные </a:t>
            </a:r>
          </a:p>
          <a:p>
            <a:pPr marL="45720" indent="0">
              <a:buNone/>
            </a:pPr>
            <a:r>
              <a:rPr lang="ru-RU" sz="3600" dirty="0" smtClean="0"/>
              <a:t>лета»</a:t>
            </a:r>
          </a:p>
          <a:p>
            <a:r>
              <a:rPr lang="ru-RU" sz="3600" dirty="0" smtClean="0"/>
              <a:t>1589-1590 </a:t>
            </a:r>
            <a:r>
              <a:rPr lang="ru-RU" sz="3600" dirty="0" smtClean="0"/>
              <a:t>укреплены  южные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smtClean="0"/>
              <a:t> </a:t>
            </a:r>
            <a:r>
              <a:rPr lang="ru-RU" sz="3600" smtClean="0"/>
              <a:t>рубежи </a:t>
            </a:r>
            <a:r>
              <a:rPr lang="ru-RU" sz="3600" dirty="0" smtClean="0"/>
              <a:t>страны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2476500"/>
            <a:ext cx="5251450" cy="4088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12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47</TotalTime>
  <Words>105</Words>
  <Application>Microsoft Office PowerPoint</Application>
  <PresentationFormat>Произвольный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Базис</vt:lpstr>
      <vt:lpstr>Раннее новое время</vt:lpstr>
      <vt:lpstr>Великие географические открытия</vt:lpstr>
      <vt:lpstr>Началось развитие капитализма</vt:lpstr>
      <vt:lpstr>Началась колониальная экспансия</vt:lpstr>
      <vt:lpstr>Изменения в культурно-идеологической  сфере</vt:lpstr>
      <vt:lpstr>Реформация и контрреформация</vt:lpstr>
      <vt:lpstr>Усиление абсолютизма  </vt:lpstr>
      <vt:lpstr>Россия в эпоху Ивана Грозного</vt:lpstr>
      <vt:lpstr>Правление Федора Ивановича и Бориса Годунова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Раннее новое время</dc:title>
  <dc:creator>Людмила</dc:creator>
  <cp:lastModifiedBy>УМЦУКО</cp:lastModifiedBy>
  <cp:revision>6</cp:revision>
  <dcterms:created xsi:type="dcterms:W3CDTF">2014-09-08T03:41:44Z</dcterms:created>
  <dcterms:modified xsi:type="dcterms:W3CDTF">2014-09-08T06:38:11Z</dcterms:modified>
</cp:coreProperties>
</file>