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0" d="100"/>
          <a:sy n="50" d="100"/>
        </p:scale>
        <p:origin x="-47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t>9/8/2014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5075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520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979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777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1037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086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664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841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9/8/2014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338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008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567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9/8/2014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923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Раннее новое время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1492-1640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43500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Великие географические открытия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1200" y="2120900"/>
            <a:ext cx="9872871" cy="40386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3600" dirty="0" smtClean="0"/>
              <a:t>1492 Х. Колумб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dirty="0" smtClean="0"/>
              <a:t>1498 </a:t>
            </a:r>
            <a:r>
              <a:rPr lang="ru-RU" sz="3600" dirty="0" err="1" smtClean="0"/>
              <a:t>Васко</a:t>
            </a:r>
            <a:r>
              <a:rPr lang="ru-RU" sz="3600" dirty="0" smtClean="0"/>
              <a:t> да Гама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dirty="0" smtClean="0"/>
              <a:t>Торговые операции носили </a:t>
            </a:r>
          </a:p>
          <a:p>
            <a:pPr marL="45720" indent="0">
              <a:buNone/>
            </a:pPr>
            <a:r>
              <a:rPr lang="ru-RU" sz="3600" dirty="0"/>
              <a:t>о</a:t>
            </a:r>
            <a:r>
              <a:rPr lang="ru-RU" sz="3600" dirty="0" smtClean="0"/>
              <a:t>бщемировой характер </a:t>
            </a:r>
            <a:endParaRPr lang="ru-RU" sz="3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6700" y="2991273"/>
            <a:ext cx="5118100" cy="3412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06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 smtClean="0"/>
              <a:t>Началось развитие капитализма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ru-RU" sz="4000" dirty="0" smtClean="0"/>
              <a:t>Появление мануфактур</a:t>
            </a:r>
          </a:p>
          <a:p>
            <a:pPr marL="45720" indent="0">
              <a:buClr>
                <a:schemeClr val="bg1"/>
              </a:buClr>
              <a:buNone/>
            </a:pPr>
            <a:endParaRPr lang="ru-RU" sz="4000" dirty="0" smtClean="0"/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ru-RU" sz="4000" dirty="0" smtClean="0"/>
              <a:t>Отмена в Западной Европе крепостного права (кроме Германии)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34979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Началась колониальная экспансия</a:t>
            </a:r>
            <a:endParaRPr lang="ru-RU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99260" y="2235200"/>
            <a:ext cx="4381500" cy="1079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Расцвет пиратства</a:t>
            </a:r>
            <a:endParaRPr lang="ru-RU" sz="36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11960" y="4483100"/>
            <a:ext cx="4368800" cy="12573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/>
              <a:t>Р</a:t>
            </a:r>
            <a:r>
              <a:rPr lang="ru-RU" sz="3600" dirty="0" smtClean="0"/>
              <a:t>аботорговля</a:t>
            </a:r>
            <a:endParaRPr lang="ru-RU" sz="36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1883" y="2066925"/>
            <a:ext cx="4897967" cy="367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02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Изменения в </a:t>
            </a:r>
            <a:r>
              <a:rPr lang="ru-RU" b="1" dirty="0" smtClean="0"/>
              <a:t>культурно-идеологической  сфере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600" dirty="0" smtClean="0"/>
              <a:t>Возращение к золотому веку </a:t>
            </a:r>
            <a:r>
              <a:rPr lang="ru-RU" sz="3600" b="1" u="sng" dirty="0" smtClean="0"/>
              <a:t>античности</a:t>
            </a:r>
          </a:p>
          <a:p>
            <a:pPr marL="45720" indent="0">
              <a:buNone/>
            </a:pPr>
            <a:endParaRPr lang="ru-RU" sz="3600" dirty="0" smtClean="0"/>
          </a:p>
          <a:p>
            <a:r>
              <a:rPr lang="ru-RU" sz="3600" dirty="0" smtClean="0"/>
              <a:t>Торжество </a:t>
            </a:r>
            <a:r>
              <a:rPr lang="ru-RU" sz="3600" b="1" dirty="0" smtClean="0"/>
              <a:t>гуманизма</a:t>
            </a:r>
          </a:p>
          <a:p>
            <a:pPr marL="45720" indent="0">
              <a:buNone/>
            </a:pPr>
            <a:endParaRPr lang="ru-RU" sz="3600" dirty="0" smtClean="0"/>
          </a:p>
          <a:p>
            <a:r>
              <a:rPr lang="ru-RU" sz="3600" dirty="0" smtClean="0"/>
              <a:t>Расцвет </a:t>
            </a:r>
            <a:r>
              <a:rPr lang="ru-RU" sz="3600" b="1" dirty="0" smtClean="0"/>
              <a:t>инквизиции</a:t>
            </a:r>
            <a:endParaRPr lang="ru-RU" sz="3600" b="1" dirty="0"/>
          </a:p>
        </p:txBody>
      </p:sp>
      <p:sp>
        <p:nvSpPr>
          <p:cNvPr id="5" name="Выгнутая вниз стрелка 4"/>
          <p:cNvSpPr/>
          <p:nvPr/>
        </p:nvSpPr>
        <p:spPr>
          <a:xfrm flipH="1">
            <a:off x="8178800" y="2628900"/>
            <a:ext cx="1663700" cy="80010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2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Реформация и контрреформация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Протестантизм</a:t>
            </a:r>
          </a:p>
          <a:p>
            <a:r>
              <a:rPr lang="ru-RU" sz="4000" dirty="0" smtClean="0"/>
              <a:t>Кальвинизм</a:t>
            </a:r>
          </a:p>
          <a:p>
            <a:r>
              <a:rPr lang="ru-RU" sz="4000" dirty="0" smtClean="0"/>
              <a:t>Англиканская </a:t>
            </a:r>
            <a:r>
              <a:rPr lang="ru-RU" sz="4000" dirty="0" smtClean="0"/>
              <a:t> </a:t>
            </a:r>
            <a:r>
              <a:rPr lang="ru-RU" sz="4000" dirty="0" smtClean="0"/>
              <a:t>церковь </a:t>
            </a:r>
          </a:p>
          <a:p>
            <a:r>
              <a:rPr lang="ru-RU" sz="4000" dirty="0" smtClean="0"/>
              <a:t>Начались религиозные войны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45764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723900"/>
            <a:ext cx="9875520" cy="13563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300" b="1" dirty="0">
                <a:solidFill>
                  <a:srgbClr val="A6B727"/>
                </a:solidFill>
              </a:rPr>
              <a:t>Усиление </a:t>
            </a:r>
            <a:r>
              <a:rPr lang="ru-RU" sz="5300" b="1" dirty="0" smtClean="0">
                <a:solidFill>
                  <a:srgbClr val="A6B727"/>
                </a:solidFill>
              </a:rPr>
              <a:t>абсолютизма</a:t>
            </a:r>
            <a:r>
              <a:rPr lang="ru-RU" b="1" dirty="0" smtClean="0">
                <a:solidFill>
                  <a:srgbClr val="A6B727"/>
                </a:solidFill>
              </a:rPr>
              <a:t/>
            </a:r>
            <a:br>
              <a:rPr lang="ru-RU" b="1" dirty="0" smtClean="0">
                <a:solidFill>
                  <a:srgbClr val="A6B727"/>
                </a:solidFill>
              </a:rPr>
            </a:br>
            <a:r>
              <a:rPr lang="ru-RU" b="1" dirty="0">
                <a:solidFill>
                  <a:srgbClr val="A6B727"/>
                </a:solidFill>
              </a:rPr>
              <a:t/>
            </a:r>
            <a:br>
              <a:rPr lang="ru-RU" b="1" dirty="0">
                <a:solidFill>
                  <a:srgbClr val="A6B727"/>
                </a:solidFill>
              </a:rPr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50900" y="4025900"/>
            <a:ext cx="4754880" cy="9906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1566 в Нидерландах</a:t>
            </a:r>
            <a:endParaRPr lang="ru-RU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94612" y="4025900"/>
            <a:ext cx="4754880" cy="11938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1640-1660 в Англии</a:t>
            </a:r>
            <a:endParaRPr lang="ru-RU" sz="3200" dirty="0"/>
          </a:p>
        </p:txBody>
      </p:sp>
      <p:sp>
        <p:nvSpPr>
          <p:cNvPr id="6" name="Овал 5"/>
          <p:cNvSpPr/>
          <p:nvPr/>
        </p:nvSpPr>
        <p:spPr>
          <a:xfrm>
            <a:off x="3644900" y="2080260"/>
            <a:ext cx="4475480" cy="15265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возникновение ранних буржуазных революций</a:t>
            </a:r>
          </a:p>
        </p:txBody>
      </p:sp>
    </p:spTree>
    <p:extLst>
      <p:ext uri="{BB962C8B-B14F-4D97-AF65-F5344CB8AC3E}">
        <p14:creationId xmlns:p14="http://schemas.microsoft.com/office/powerpoint/2010/main" val="351780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Россия в эпоху Ивана Грозного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Период Избранной рады </a:t>
            </a:r>
          </a:p>
          <a:p>
            <a:pPr marL="45720" indent="0">
              <a:buNone/>
            </a:pPr>
            <a:r>
              <a:rPr lang="ru-RU" sz="3200" dirty="0"/>
              <a:t>	</a:t>
            </a:r>
            <a:r>
              <a:rPr lang="ru-RU" sz="3200" dirty="0" smtClean="0"/>
              <a:t>1549-1560</a:t>
            </a:r>
          </a:p>
          <a:p>
            <a:r>
              <a:rPr lang="ru-RU" sz="3200" dirty="0" smtClean="0"/>
              <a:t>Опричный террор </a:t>
            </a:r>
          </a:p>
          <a:p>
            <a:pPr marL="45720" indent="0">
              <a:buNone/>
            </a:pPr>
            <a:r>
              <a:rPr lang="ru-RU" sz="3200" dirty="0"/>
              <a:t>	</a:t>
            </a:r>
            <a:r>
              <a:rPr lang="ru-RU" sz="3200" dirty="0" smtClean="0"/>
              <a:t>1565 – 1572 </a:t>
            </a:r>
            <a:endParaRPr 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6100" y="2582862"/>
            <a:ext cx="6108700" cy="3840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44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457200"/>
            <a:ext cx="9875520" cy="1356360"/>
          </a:xfrm>
        </p:spPr>
        <p:txBody>
          <a:bodyPr/>
          <a:lstStyle/>
          <a:p>
            <a:pPr algn="ctr"/>
            <a:r>
              <a:rPr lang="ru-RU" dirty="0" smtClean="0"/>
              <a:t>Правление</a:t>
            </a:r>
            <a:r>
              <a:rPr lang="ru-RU" b="1" dirty="0" smtClean="0"/>
              <a:t> Федора Ивановича </a:t>
            </a:r>
            <a:r>
              <a:rPr lang="ru-RU" dirty="0" smtClean="0"/>
              <a:t>и </a:t>
            </a:r>
            <a:r>
              <a:rPr lang="ru-RU" b="1" dirty="0" smtClean="0"/>
              <a:t>Бориса Годунова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2900" y="1965960"/>
            <a:ext cx="9872871" cy="40386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1589 учреждение патриаршества</a:t>
            </a:r>
          </a:p>
          <a:p>
            <a:r>
              <a:rPr lang="ru-RU" sz="3600" dirty="0" smtClean="0"/>
              <a:t>1597 </a:t>
            </a:r>
            <a:r>
              <a:rPr lang="ru-RU" sz="3600" dirty="0" smtClean="0"/>
              <a:t>установлены  </a:t>
            </a:r>
            <a:r>
              <a:rPr lang="ru-RU" sz="3600" dirty="0" smtClean="0"/>
              <a:t>«урочные </a:t>
            </a:r>
          </a:p>
          <a:p>
            <a:pPr marL="45720" indent="0">
              <a:buNone/>
            </a:pPr>
            <a:r>
              <a:rPr lang="ru-RU" sz="3600" dirty="0" smtClean="0"/>
              <a:t>лета»</a:t>
            </a:r>
          </a:p>
          <a:p>
            <a:r>
              <a:rPr lang="ru-RU" sz="3600" dirty="0" smtClean="0"/>
              <a:t>1589-1590 </a:t>
            </a:r>
            <a:r>
              <a:rPr lang="ru-RU" sz="3600" dirty="0" smtClean="0"/>
              <a:t>укреплены  южные</a:t>
            </a:r>
            <a:endParaRPr lang="ru-RU" sz="3600" dirty="0" smtClean="0"/>
          </a:p>
          <a:p>
            <a:pPr marL="45720" indent="0">
              <a:buNone/>
            </a:pPr>
            <a:r>
              <a:rPr lang="ru-RU" sz="3600" smtClean="0"/>
              <a:t> </a:t>
            </a:r>
            <a:r>
              <a:rPr lang="ru-RU" sz="3600" smtClean="0"/>
              <a:t>рубежи </a:t>
            </a:r>
            <a:r>
              <a:rPr lang="ru-RU" sz="3600" dirty="0" smtClean="0"/>
              <a:t>страны</a:t>
            </a:r>
            <a:endParaRPr lang="ru-RU" sz="3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300" y="2476500"/>
            <a:ext cx="5251450" cy="40886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7127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Основа</Template>
  <TotalTime>47</TotalTime>
  <Words>105</Words>
  <Application>Microsoft Office PowerPoint</Application>
  <PresentationFormat>Произвольный</PresentationFormat>
  <Paragraphs>40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Базис</vt:lpstr>
      <vt:lpstr>Раннее новое время</vt:lpstr>
      <vt:lpstr>Великие географические открытия</vt:lpstr>
      <vt:lpstr>Началось развитие капитализма</vt:lpstr>
      <vt:lpstr>Началась колониальная экспансия</vt:lpstr>
      <vt:lpstr>Изменения в культурно-идеологической  сфере</vt:lpstr>
      <vt:lpstr>Реформация и контрреформация</vt:lpstr>
      <vt:lpstr>Усиление абсолютизма  </vt:lpstr>
      <vt:lpstr>Россия в эпоху Ивана Грозного</vt:lpstr>
      <vt:lpstr>Правление Федора Ивановича и Бориса Годунова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Раннее новое время</dc:title>
  <dc:creator>Людмила</dc:creator>
  <cp:lastModifiedBy>УМЦУКО</cp:lastModifiedBy>
  <cp:revision>6</cp:revision>
  <dcterms:created xsi:type="dcterms:W3CDTF">2014-09-08T03:41:44Z</dcterms:created>
  <dcterms:modified xsi:type="dcterms:W3CDTF">2014-09-08T06:38:11Z</dcterms:modified>
</cp:coreProperties>
</file>