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57" r:id="rId4"/>
    <p:sldId id="260" r:id="rId5"/>
    <p:sldId id="263" r:id="rId6"/>
    <p:sldId id="273" r:id="rId7"/>
    <p:sldId id="265" r:id="rId8"/>
    <p:sldId id="266" r:id="rId9"/>
    <p:sldId id="274" r:id="rId10"/>
    <p:sldId id="275" r:id="rId11"/>
    <p:sldId id="276" r:id="rId12"/>
    <p:sldId id="279" r:id="rId13"/>
    <p:sldId id="280" r:id="rId14"/>
    <p:sldId id="281" r:id="rId15"/>
    <p:sldId id="282" r:id="rId16"/>
    <p:sldId id="283" r:id="rId17"/>
    <p:sldId id="285" r:id="rId18"/>
    <p:sldId id="286" r:id="rId19"/>
    <p:sldId id="287" r:id="rId20"/>
    <p:sldId id="291" r:id="rId21"/>
    <p:sldId id="292" r:id="rId22"/>
    <p:sldId id="293" r:id="rId23"/>
    <p:sldId id="294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9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1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35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B0BFBA-3E83-4A69-BC1D-F580375C0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D9BC281-61BA-4F00-A71F-BEE01558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91AD5D-91F4-4840-AFA6-4BC41F64A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6EEED4-BFCB-4920-AB84-B602820D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2E180B-AC7F-4DAA-865B-9DE59202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17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D55741-3C6C-40B2-B0E5-8D3EFDFC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3277C1-369B-41E4-BF90-758D54558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CF5B5C-9E53-4B19-A1E0-023050CA4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B07B99-8D4A-4842-807B-6EC90EE4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67D16E4-E842-4D3A-8E95-759773D9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2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0F4640-9637-4DFB-8BAA-C52C36099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3FA78F-AD44-4FA0-B311-BCEF68076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81FAC53-DE32-4B2F-87BD-A3A11AAA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2FAC80E-7548-4CAF-8826-87034340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9830AB-DD84-42D5-A3E2-B6BC1952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089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FBCEAE-1C63-4A0C-A4D2-890FE069B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C8C787-95DA-42BE-B151-E0EBC3B38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7A80443-28D9-49DF-9B26-B7358EB5C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AD03E94-E4C0-4F81-B43D-DBA3F86E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6CFA802-911E-4925-80A6-7BE38098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CD90A1E-0E46-4F9D-B54B-FA201837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421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0879F4-B572-4001-A1B7-4A7CC052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DFD974E-F6E9-40C6-84B3-D366D0087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A1C5092-EC09-4702-A3F8-29BC6CCA1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6B17F6A-4BA5-4042-9788-F41FA8583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E2EDA6E-2DB5-42E5-8D92-43B17A9A1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120FAA6-0E60-46C3-8393-1E932BAE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155F4E5-EEFF-4CBE-8D9D-24C791F0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262AB80-96DD-4427-96D3-0C39C363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73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A0FB79-CCC9-4773-8BDD-3D0BCE05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849C355-91A8-4CD6-BA7F-DDA0AB80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01A73C8-B25A-41AE-9CD7-E615200E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8624B01-1D27-456E-8620-F3FC3541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60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267B27A-B87B-4A6E-BB79-79B14B93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BCD0E10-E6B2-493F-941B-574B05B5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0B39B9-F52F-4E96-8D7D-B684A4BF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726227-EB2F-4A7C-ADC3-9EFFB3A0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CB7719-5C1D-4C7A-97A3-F128C95E6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199A12E-4271-4C5C-81D2-3E109A0F0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4BC0105-AF8C-460F-846A-7F15FDAF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A885C06-D674-4C0A-BBF0-0140C6A5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64CC461-5A48-456D-8A60-0B188C86D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9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99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81F1A8-AD0B-408A-83A1-4759AF7EF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2F8B9B4-B7D9-4FA6-A7AD-66FB4617A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E98973D-BE8E-4F2F-8F92-4E782C363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20639-2F69-4952-B3D8-8F090D786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0D7D40-7308-4C01-9A33-C96C90BA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453861F-9420-4CED-9944-52D9D414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87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7B490E-94BD-4369-A2EF-18287948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59ED93E-922E-4E6F-9256-D029FDBF2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778D03-5E53-459B-8B8C-C66822AA1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DBF6AE-9478-460D-9FED-2ED3C3B1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B6659FB-09B9-4917-B347-F0059FE7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42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029942A-8044-42BB-9487-B72777AB0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3DA059D-BFF7-48CF-B837-03CE8553A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F99DD8B-EEB9-41E7-A336-413F642F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AA3FEC-9C63-46CC-AE47-4C05FBF7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9145B0B-BA38-4D59-89B3-56D9A237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4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55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63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0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46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7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3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87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959D-8960-4B04-A0C9-ED344D7CE590}" type="datetimeFigureOut">
              <a:rPr lang="ru-RU" smtClean="0"/>
              <a:t>30.06.2020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56D0D-6D7C-4A87-B06E-4A2075DB00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71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AB2279-B095-40B5-82E8-22DCC6A4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6C2D8CE-EA6E-4381-9B14-0DBC5DC41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2F3F4B-BB9B-42A8-A9F8-FB6492CEF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0244-A410-4B52-92D8-E76839D4DB1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E7F264-68C2-478C-95CB-512D87104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BD123A-05D5-4F67-B373-0C9F23B5F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7FFE-C2A8-458D-8FB3-628CCBA00D2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86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5D205D-872F-4B1D-B363-983F3E086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4217"/>
            <a:ext cx="12192000" cy="22679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Семыкин Евгений Иванович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темы “Политическая ссылка в ХХ веке в Красноярском крае”, как основа проектной деятельности обучающихся 9-10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классов.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к.и.н., доцент кафедры отечественной истории,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Ясенецкая Елена Петровна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8" y="136432"/>
            <a:ext cx="1235793" cy="12213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2905FDF-A0E6-4F88-AB54-7AC4FF44C501}"/>
              </a:ext>
            </a:extLst>
          </p:cNvPr>
          <p:cNvSpPr txBox="1"/>
          <p:nvPr/>
        </p:nvSpPr>
        <p:spPr>
          <a:xfrm>
            <a:off x="140677" y="4180344"/>
            <a:ext cx="118848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Институт/факультет/департамент: исторический факультет</a:t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Выпускающая кафедра: кафедра отечественной истории</a:t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подготовки/специальность: 44.03.05.</a:t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образование (с двумя профилями).</a:t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Направленность(профиль) образовательной программы:</a:t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и право</a:t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Группа: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GO-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Б15 Д-01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52255" y="136432"/>
            <a:ext cx="973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6471" y="136432"/>
            <a:ext cx="104691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</a:t>
            </a:r>
            <a:b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</a:t>
            </a:r>
            <a:b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«КРАСНОЯРСКИЙ ГОСУДАРСТВЕННЫЙ ПЕДАГОГИЧЕСКИЙ УНИВЕРСИТЕТ им. В.П. Астафьева»</a:t>
            </a:r>
            <a:endParaRPr lang="ru-RU" sz="2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76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необходимость детальной проработки каждого проекта отдельно обусловлено основополагающими особенностями данной методики, таких как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личностная актуализация темы проекта,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самоактуализации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учащегося в рамках проектной деятельности и т.д.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проектной деятельности через заранее составленный стандартизированный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 видится малоэффективной.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же необходимо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алгоритмов разработки метода проектов в рамках выбранной нами темы,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правил и рекомендаций на основании выявление особенностей и требований.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8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 Тема политической ссылки по национальному признаку в школьных учебниках истории.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пособия и УМК разработанные до принятия ФГОС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пособия и УМК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после принятия ФГОС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542128" y="3534770"/>
            <a:ext cx="955343" cy="155584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6364" y="5090615"/>
            <a:ext cx="6382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Существенных отличий в среднем не замечено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22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 Сравнительный анализ метода проектной деятельности с другими типами организации изучения темы политической ссылки в Красноярский край в ХХ веке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Комбинированный урок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554791" cy="368458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источников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картами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региональным материалом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8188656" y="1681163"/>
            <a:ext cx="3166732" cy="82391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8188656" y="2505075"/>
            <a:ext cx="3166731" cy="36845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4509968" y="2065793"/>
            <a:ext cx="3384645" cy="2110421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>
            <a:off x="4223366" y="4347369"/>
            <a:ext cx="3548418" cy="2033516"/>
          </a:xfrm>
          <a:prstGeom prst="lef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509968" y="2647666"/>
            <a:ext cx="2928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методы могут быть составной частью проекта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71504" y="4952587"/>
            <a:ext cx="2640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 может быть использован при изучении темы на уроке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525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несмотря на принятие историко-культурного стандарта в составе нового УМК по отечественной истории, в вопросах освещения советской национальной политики и актов применения политики депортации в отношении национальностей некоторые актуальные на сегодняшний день учебники не далеко ушли от своих предшественник периода до принятия ФГОС. Несмотря на рекомендации ФГОС о недопустимости замалчивания трагических моментов истории России, освещение спорных вопросов нашей истории, зачастую, авторы подходят к некоторым конкретным требованием с позиции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формализма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фактически не отражая тему в нужном объеме и глубине.</a:t>
            </a:r>
          </a:p>
        </p:txBody>
      </p:sp>
    </p:spTree>
    <p:extLst>
      <p:ext uri="{BB962C8B-B14F-4D97-AF65-F5344CB8AC3E}">
        <p14:creationId xmlns:p14="http://schemas.microsoft.com/office/powerpoint/2010/main" val="46585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косвенным подтверждением нашего тезиса о целесообразности применения метода проектов при изучении темы является тот факт, что ряд учебников в свое методическом аппарате отводят отдельные параграфы для проектной деятельности.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тому же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метода проектов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такова,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она не требует обязательной привязки к какой-либо теме в календарно-урочном планировании. Проектная деятельность может пройти сквозной линией, в зависимости от выбранной длительности, хоть на какой-то раздел, хоть на весь период 20 века, и результаты этой деятельности могут быть применены уже при изучении некоторых тем в текущем учебном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3631905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метод проектной деятельности, его практическая реализации нуждается в усиленной теоретической и методической разработке и исследовании, как в ситуации наличия хороший основы в виде школьного учебника, так и при его отсутствии.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случае учебное пособие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 состоянии поставить уникальную и актуальную для учащегося проблему, средством разрешения которой должен и стать метод проектов, он не в состоянии отразить необходимую индивидуальную специфику обучающихся, актуализировать информацию на региональном материале. </a:t>
            </a:r>
          </a:p>
        </p:txBody>
      </p:sp>
    </p:spTree>
    <p:extLst>
      <p:ext uri="{BB962C8B-B14F-4D97-AF65-F5344CB8AC3E}">
        <p14:creationId xmlns:p14="http://schemas.microsoft.com/office/powerpoint/2010/main" val="383292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Процесс и результаты апробации применения метода проектной деятельности при изучении темы политической ссылки в Красноярский край в ХХ веке.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4838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просто не интересна эта тема 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не интересен этот предмет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недостаточно убедителен (не сумел заинтересовать)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недостаточно мотивации в виде пятерки по истории (хотелось больше одной пятерки)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 и так достаточно хорошие баллы по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знаю этого педагога (мало доверяю)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знаю, что педагог практикант и скоро уйдет (это все несерьезная деятельность)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 очень мало времени для того чтобы чем-то дополнительно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вообще не интересует проектная и исследовательская деятельность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готовлюсь к ЕГЭ по другим предметам и не вижу смысла заниматься проектной деятельностью по истории </a:t>
            </a:r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9485193" y="1146644"/>
            <a:ext cx="2456597" cy="1357959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672849" y="1146644"/>
            <a:ext cx="20812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из второго этапа  анкетирования учащихся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492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 Примерный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проекта по теме политическая ссылка в Красноярский край в ХХ веке, с учетом выявленных методических особенностей.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авильный пятиугольник 3"/>
          <p:cNvSpPr/>
          <p:nvPr/>
        </p:nvSpPr>
        <p:spPr>
          <a:xfrm>
            <a:off x="3813877" y="1747360"/>
            <a:ext cx="3671247" cy="3002507"/>
          </a:xfrm>
          <a:prstGeom prst="pen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/>
          <p:cNvSpPr/>
          <p:nvPr/>
        </p:nvSpPr>
        <p:spPr>
          <a:xfrm rot="1257181">
            <a:off x="7136243" y="3428198"/>
            <a:ext cx="1387603" cy="11873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4795864">
            <a:off x="2821366" y="3365830"/>
            <a:ext cx="1214651" cy="1460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0800000">
            <a:off x="4967423" y="4866778"/>
            <a:ext cx="1374979" cy="1310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57851" y="2850018"/>
            <a:ext cx="326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Информационный/прикладной проект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</a:t>
            </a:r>
          </a:p>
          <a:p>
            <a:pPr algn="ctr"/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авильный пятиугольник 8"/>
          <p:cNvSpPr/>
          <p:nvPr/>
        </p:nvSpPr>
        <p:spPr>
          <a:xfrm rot="1813619">
            <a:off x="872190" y="3647283"/>
            <a:ext cx="2035541" cy="1995606"/>
          </a:xfrm>
          <a:prstGeom prst="pen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ильный пятиугольник 9"/>
          <p:cNvSpPr/>
          <p:nvPr/>
        </p:nvSpPr>
        <p:spPr>
          <a:xfrm rot="19285118">
            <a:off x="8360904" y="3636949"/>
            <a:ext cx="1986934" cy="1850407"/>
          </a:xfrm>
          <a:prstGeom prst="pen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26541" y="4442098"/>
            <a:ext cx="1726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05866" y="4239398"/>
            <a:ext cx="140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230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1" y="1528548"/>
            <a:ext cx="10930719" cy="4844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подготовки ключевым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фактором успешной реализации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является первичный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педагогической ситуации и последующий учет особенностей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классе.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 учебной деятельности стоит так же уделить внимание определению у учащихся определенных навыков и интересов не только в предметной области, но и в рамках творческой деятельности.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исходя из теоретических и методических особенностей, а так же из специфики темы политической ссылки в Красноярский край в ХХ веке, реализуемый проект должен быть в обязательном порядке комбинированным как по ведущем формам деятельности, так и по применяемым методическим приемам. 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60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заключительные положения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анализа нормативно-правовой базы, теоретической информации, методических разработок, учебных пособий и практического опыта применения метода проектной деятельности, мы пришли к выводу, что метод проекта является одним из самых актуальных и целесообразных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арсенал методических практик педагога, применительно к обозначенной теме. </a:t>
            </a:r>
          </a:p>
        </p:txBody>
      </p:sp>
    </p:spTree>
    <p:extLst>
      <p:ext uri="{BB962C8B-B14F-4D97-AF65-F5344CB8AC3E}">
        <p14:creationId xmlns:p14="http://schemas.microsoft.com/office/powerpoint/2010/main" val="3340025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94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ФГОС ставит перед процессом образования задачу достижения ряда личностных, предметных и метапредметных результатов, наилучшим методом для выполнения которой может выступать проектная деятельность.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изучение регионального компонента истории занимает важное место в рамках ФГОС и ИКС, выбранная нами тема является важной для понимания истории региона, связи ее с общероссийской историей.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тема политической ссылки в Красноярский край является одной из важнейших для осознания гражданской идентичности, понимания этнических и региональных особенностей края.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четвертых, тема репрессий в Советском союзе часто выступает как элемент пропаганды, факты часто искажаются, особенно важно обеспечить усвоение объективного знания об этом периоде для учащихся, мировоззрение которых находится на этапе становления.</a:t>
            </a:r>
          </a:p>
        </p:txBody>
      </p:sp>
    </p:spTree>
    <p:extLst>
      <p:ext uri="{BB962C8B-B14F-4D97-AF65-F5344CB8AC3E}">
        <p14:creationId xmlns:p14="http://schemas.microsoft.com/office/powerpoint/2010/main" val="2408706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заключительные положения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максимизации возможностей, ограниченностью временных ресурсов использование метода проектной деятельности при изучении темы политической ссылке в Красноярский край в ХХ веке является практически безальтернативной. Такой подход не только удовлетворяет всем требованиям, предъявляемым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государственными стандартами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но и дает педагогу, использующему метод проектной деятельности ряд преимуществ. </a:t>
            </a:r>
          </a:p>
        </p:txBody>
      </p:sp>
    </p:spTree>
    <p:extLst>
      <p:ext uri="{BB962C8B-B14F-4D97-AF65-F5344CB8AC3E}">
        <p14:creationId xmlns:p14="http://schemas.microsoft.com/office/powerpoint/2010/main" val="585453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заключительные положения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максимизации возможностей, ограниченностью временных ресурсов использование метода проектной деятельности при изучении темы политической ссылке в Красноярский край в ХХ веке является практически безальтернативной. Такой подход не только удовлетворяет всем требованиям, предъявляемым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государственными стандартами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но и дает педагогу, использующему метод проектной деятельности ряд преимуществ. </a:t>
            </a:r>
          </a:p>
        </p:txBody>
      </p:sp>
    </p:spTree>
    <p:extLst>
      <p:ext uri="{BB962C8B-B14F-4D97-AF65-F5344CB8AC3E}">
        <p14:creationId xmlns:p14="http://schemas.microsoft.com/office/powerpoint/2010/main" val="1317968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заключительные положения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данного исследования можно выделить следующие методические рекомендации: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метода проектной деятельность. Анализ педагогической ситуации и педагогических задач, в контексте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метода проектов.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учебного коллектива, индивидуальности каждого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виде тщательной и объемной аналитической работе предшествующей началу составления плана будущего проекта.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Обязательность практической, реальной личностной и педагогической значимости, высокая доля самостоятельности.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комбинированный характер проектной деятельности при изучении темы политической ссылки в Красноярский край в ХХ веке. </a:t>
            </a:r>
          </a:p>
        </p:txBody>
      </p:sp>
    </p:spTree>
    <p:extLst>
      <p:ext uri="{BB962C8B-B14F-4D97-AF65-F5344CB8AC3E}">
        <p14:creationId xmlns:p14="http://schemas.microsoft.com/office/powerpoint/2010/main" val="237901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72" y="1"/>
            <a:ext cx="10515600" cy="92804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Объект, предмет, цель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2" y="1433015"/>
            <a:ext cx="11436824" cy="5268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данной работы является проектная деятельность учащихся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9 -10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работы является реализация методики проектной деятельности учащихся 9-10 классов при изучении темы «Политическая ссылка в Красноярский край в ХХ веке».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b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целесообразность применения проектного метода в изучении темы политической ссылки и выявить методические особенности организации проектной деятельности школьников на основе обозначенной темы.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8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Дать характеристику нормативно-правовой основы регулирования образования в РФ.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Кратко изложить теоретические основы метода проектной деятельности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Выявить особенности реализации проектного метода на уроках истории.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Проанализировать текущие освещение темы политической ссылки в Красноярский край в ХХ веке в школьных учебниках.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Разработать проект в рамках изучения темы политической ссылки в Красноярский край в ХХ веке.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Проанализировать опыт разработки и организации проектной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59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и практическая значимость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работы состоит в дальнейшем методическом изучении применения метода проектов, конкретизированное на определенное теме.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том,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исследование может стать основой для будущих исследований в рамках рассмотрения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метода проектной деятельности при изучении других тем отечественной, всемирной и региональной истории. Теоретическая и методическая база, общий анализ применения метода проектов на уроках истории, собранные в данной работе, являются хороший рабочей основой для будущих исследований. Помимо этого, конкретные методические рекомендации по применению проектного метода при изучении темы политической ссылки в Красноярский край в ХХ веке могут нести практический и прикладной характер в рамках педагогической деятельности, а также, стать основой для разработки других проектов по схожей тематике. </a:t>
            </a:r>
          </a:p>
        </p:txBody>
      </p:sp>
    </p:spTree>
    <p:extLst>
      <p:ext uri="{BB962C8B-B14F-4D97-AF65-F5344CB8AC3E}">
        <p14:creationId xmlns:p14="http://schemas.microsoft.com/office/powerpoint/2010/main" val="196135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Нормативно-правовые основы регулирования современного школьного образования в РФ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1040" y="1950719"/>
            <a:ext cx="11231880" cy="469392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№273 «Об образовании в Российской Федерации»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доктрина образования в РФ до 2025 года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Историко-культурный стандарт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нового УМК по отечественной истории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Красноярского края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6-2519 «Об образовании в Красноярском крае»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Красноярского края № 17-4256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установлении краевого (национально-регионального) компонента государственных образовательных стандартов общего образования в Красноярском крае»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48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364" y="0"/>
            <a:ext cx="10515600" cy="794935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38197" y="1238048"/>
            <a:ext cx="4975248" cy="686286"/>
          </a:xfrm>
        </p:spPr>
        <p:txBody>
          <a:bodyPr>
            <a:noAutofit/>
          </a:bodyPr>
          <a:lstStyle/>
          <a:p>
            <a:r>
              <a:rPr lang="ru-RU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Теоретическая основа метода проектной деятельности </a:t>
            </a:r>
            <a:br>
              <a:rPr lang="ru-RU" sz="2000" b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8364" y="1681163"/>
            <a:ext cx="5953836" cy="517683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методу проектной деятельности</a:t>
            </a:r>
          </a:p>
          <a:p>
            <a:pPr marL="0" indent="0">
              <a:buNone/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значимой в исследовательском творческом плане проблемы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присутствовать практическая, познавательная или теоретическая значимость полученных результатов.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учащихся в индивидуальной, парной или групповой формах.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проекта должна быть поэтапно структурирована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 должны быть использованы исследовательские методы.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015314"/>
            <a:ext cx="5183188" cy="823912"/>
          </a:xfrm>
        </p:spPr>
        <p:txBody>
          <a:bodyPr>
            <a:normAutofit fontScale="92500"/>
          </a:bodyPr>
          <a:lstStyle/>
          <a:p>
            <a:r>
              <a:rPr lang="ru-RU" b="0" dirty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1.3 Особенности проектной деятельность на уроках истории в 9-10 классах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199" y="1924334"/>
            <a:ext cx="5687705" cy="461294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при реализации метода проекта на уроке истории: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Высокий уровень самостоятельности и автономности учащихся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Индивидуальная личностная актуализация темы проекта 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Самоактуализации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обучающегося в рамках проектной деятельности </a:t>
            </a:r>
          </a:p>
          <a:p>
            <a:pPr marL="0" lvl="0" indent="0">
              <a:buNone/>
            </a:pP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Локализация и конкретизация темы проекта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37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Во-первых, нормативная основа регулирования образования в Российской Федерации, в требуемых результатах образовательного процесса в виде компетенций, таких как умение анализировать и отбирать информацию, самостоятельно определять цели обучения и организовывать свою деятельность, практически подталкивают педагога к применению проектного метода. В частности, преимущества использования метода проектов отчетливо видно в социально-гуманитарных дисциплинах, таких как история. </a:t>
            </a:r>
          </a:p>
        </p:txBody>
      </p:sp>
    </p:spTree>
    <p:extLst>
      <p:ext uri="{BB962C8B-B14F-4D97-AF65-F5344CB8AC3E}">
        <p14:creationId xmlns:p14="http://schemas.microsoft.com/office/powerpoint/2010/main" val="4062211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положения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кажущаяся потеря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эффективности проектного метода во многом вызвана масштабами и частотой применения, при этом чаще всего используются либо какие-то отдельные элементы метода, либо, зачастую, лишь внешняя форма. На выходе педагог имеет обычную реферативную или самостоятельную работу, что нивелирует большую часть позитивных эффектов данной методике. При должно разработке метода проектной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соответствие с теоретической основой и методическими особенности, применение его 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уроках истории по-прежнему является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востребованным. 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444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1555</Words>
  <Application>Microsoft Office PowerPoint</Application>
  <PresentationFormat>Широкоэкранный</PresentationFormat>
  <Paragraphs>107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1_Тема Office</vt:lpstr>
      <vt:lpstr> Семыкин Евгений Иванович  ВЫПУСКНАЯ КВАЛИФИКАЦИОННАЯ РАБОТА Тема: Изучение темы “Политическая ссылка в ХХ веке в Красноярском крае”, как основа проектной деятельности обучающихся 9-10 классов. Научный руководитель: к.и.н., доцент кафедры отечественной истории, Ясенецкая Елена Петровна</vt:lpstr>
      <vt:lpstr>Актуальность</vt:lpstr>
      <vt:lpstr>Объект, предмет, цель</vt:lpstr>
      <vt:lpstr>Задачи </vt:lpstr>
      <vt:lpstr>Новизна и практическая значимость</vt:lpstr>
      <vt:lpstr>     1.1 Нормативно-правовые основы регулирования современного школьного образования в РФ </vt:lpstr>
      <vt:lpstr>Презентация PowerPoint</vt:lpstr>
      <vt:lpstr>Ключевые положения I Главы</vt:lpstr>
      <vt:lpstr>Ключевые положения I Главы</vt:lpstr>
      <vt:lpstr>Ключевые положения I Главы</vt:lpstr>
      <vt:lpstr>2.1 Тема политической ссылки по национальному признаку в школьных учебниках истории.</vt:lpstr>
      <vt:lpstr>2.2 Сравнительный анализ метода проектной деятельности с другими типами организации изучения темы политической ссылки в Красноярский край в ХХ веке</vt:lpstr>
      <vt:lpstr>Ключевые положения II Главы</vt:lpstr>
      <vt:lpstr>Ключевые положения II Главы</vt:lpstr>
      <vt:lpstr>Ключевые положения II Главы</vt:lpstr>
      <vt:lpstr>3.1 Процесс и результаты апробации применения метода проектной деятельности при изучении темы политической ссылки в Красноярский край в ХХ веке.</vt:lpstr>
      <vt:lpstr>3.2 Примерный план проекта по теме политическая ссылка в Красноярский край в ХХ веке, с учетом выявленных методических особенностей. </vt:lpstr>
      <vt:lpstr>Ключевые положения III Главы</vt:lpstr>
      <vt:lpstr>Общие заключительные положения</vt:lpstr>
      <vt:lpstr>Общие заключительные положения</vt:lpstr>
      <vt:lpstr>Общие заключительные положения</vt:lpstr>
      <vt:lpstr>Общие заключительные положения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темы политической ссылки 20 века в Красноярском крае, как основа проектной деятельности обучающихся 9-10 классов</dc:title>
  <dc:creator>Евгений Семыкин</dc:creator>
  <cp:lastModifiedBy>Евгений Семыкин</cp:lastModifiedBy>
  <cp:revision>34</cp:revision>
  <dcterms:created xsi:type="dcterms:W3CDTF">2020-05-02T05:13:16Z</dcterms:created>
  <dcterms:modified xsi:type="dcterms:W3CDTF">2020-06-30T10:01:39Z</dcterms:modified>
</cp:coreProperties>
</file>