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dirty="0"/>
              <a:t>ЛОКАЛЬНЫЕ ВОЙНЫ СССР В ШКОЛЬНОЙ ПРОГРАММЕ, ПРОБЛЕМЫ ПРЕПОДАВАНИЯ И РЕКОМЕНДАЦИИ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640960" cy="1752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Обучающийся: Калистратов Александр Александрович</a:t>
            </a:r>
          </a:p>
          <a:p>
            <a:pPr algn="just"/>
            <a:r>
              <a:rPr lang="ru-RU" dirty="0" smtClean="0"/>
              <a:t>Научный руководитель: Григорьев </a:t>
            </a:r>
            <a:r>
              <a:rPr lang="ru-RU" smtClean="0"/>
              <a:t>Андрей Александрович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521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/>
              <a:t>Глава 2. Внеурочная деятельность на тему «Локальные </a:t>
            </a:r>
            <a:r>
              <a:rPr lang="ru-RU" dirty="0" smtClean="0"/>
              <a:t>конфликты </a:t>
            </a:r>
            <a:r>
              <a:rPr lang="ru-RU" dirty="0"/>
              <a:t>СССР».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Во второй главе я разработал внеурочное мероприятие призванное восполнить дефицит знаний по теме локальных войн, а также восполнить картину мира касательно геополитики </a:t>
            </a:r>
            <a:r>
              <a:rPr lang="en-US" dirty="0"/>
              <a:t>XX</a:t>
            </a:r>
            <a:r>
              <a:rPr lang="ru-RU" dirty="0"/>
              <a:t> века. Мероприятие должно показать место нашей страны в мире по отношению к другим странам и воспитать объективное восприятие к истории нашей страны.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28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В рамках общешкольного курса истории России локальные конфликты крайне слабо освещаются. В вопросе локальных конфликтов у современного поколения нет возможности опереться на учебник и школьную программу в частности в познании этого вопроса. </a:t>
            </a:r>
            <a:endParaRPr lang="ru-RU" sz="2400" dirty="0" smtClean="0"/>
          </a:p>
          <a:p>
            <a:pPr algn="just"/>
            <a:r>
              <a:rPr lang="ru-RU" sz="2400" dirty="0" smtClean="0"/>
              <a:t>Современные </a:t>
            </a:r>
            <a:r>
              <a:rPr lang="ru-RU" sz="2400" dirty="0" smtClean="0"/>
              <a:t>образовательные стандарты предполагают на выходе из школы рождение личности с критическим складом ума, актуальность работы состоит в том чтобы в рамках темы локальных конфликтов создать объективное восприятие их у учащихся.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6065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Объект, предмет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/>
              <a:t>Объект исследования</a:t>
            </a:r>
            <a:r>
              <a:rPr lang="ru-RU" dirty="0"/>
              <a:t>: </a:t>
            </a:r>
            <a:r>
              <a:rPr lang="ru-RU" dirty="0"/>
              <a:t>л</a:t>
            </a:r>
            <a:r>
              <a:rPr lang="ru-RU" dirty="0" smtClean="0"/>
              <a:t>окальные </a:t>
            </a:r>
            <a:r>
              <a:rPr lang="ru-RU" dirty="0"/>
              <a:t>войны СССР в школьной программе.</a:t>
            </a:r>
            <a:endParaRPr lang="ru-RU" dirty="0"/>
          </a:p>
          <a:p>
            <a:pPr algn="just"/>
            <a:r>
              <a:rPr lang="ru-RU" i="1" dirty="0"/>
              <a:t>Предмет исследования</a:t>
            </a:r>
            <a:r>
              <a:rPr lang="ru-RU" dirty="0"/>
              <a:t>: </a:t>
            </a:r>
            <a:r>
              <a:rPr lang="ru-RU" dirty="0"/>
              <a:t>выявление места локальных войн СССР в курсе истории общеобразовательной школы и выработка методики преподавания.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89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Цель: </a:t>
            </a:r>
            <a:r>
              <a:rPr lang="ru-RU" dirty="0" smtClean="0"/>
              <a:t>выявление </a:t>
            </a:r>
            <a:r>
              <a:rPr lang="ru-RU" dirty="0"/>
              <a:t>наиболее эффективной методики преподавания </a:t>
            </a:r>
            <a:r>
              <a:rPr lang="ru-RU" dirty="0" smtClean="0"/>
              <a:t>темы локальных войн </a:t>
            </a:r>
            <a:r>
              <a:rPr lang="ru-RU" dirty="0"/>
              <a:t>в общей школы.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0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/>
              <a:t>Рассмотреть термин локальная война и события к нему относящиеся.</a:t>
            </a:r>
          </a:p>
          <a:p>
            <a:pPr lvl="0" algn="just"/>
            <a:r>
              <a:rPr lang="ru-RU" dirty="0"/>
              <a:t>Дать краткий очерк локальным конфликтам с участием СССР.</a:t>
            </a:r>
          </a:p>
          <a:p>
            <a:pPr lvl="0" algn="just"/>
            <a:r>
              <a:rPr lang="ru-RU" dirty="0"/>
              <a:t>Проанализировать учебник на предмет наличия в нем материала касательно локальных войн.</a:t>
            </a:r>
          </a:p>
          <a:p>
            <a:pPr lvl="0" algn="just"/>
            <a:r>
              <a:rPr lang="ru-RU" dirty="0" smtClean="0"/>
              <a:t>Разработка </a:t>
            </a:r>
            <a:r>
              <a:rPr lang="ru-RU" dirty="0"/>
              <a:t>внеурочного мероприятия на тему локальных войн СССР.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30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Степень изученности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Говоря о степени изученности, стоит отметить, что проблемой просвещения в вопросе локальных войн СССР, без </a:t>
            </a:r>
            <a:r>
              <a:rPr lang="ru-RU" dirty="0" smtClean="0"/>
              <a:t>преувеличения, никто </a:t>
            </a:r>
            <a:r>
              <a:rPr lang="ru-RU" dirty="0"/>
              <a:t>не занимался. </a:t>
            </a:r>
            <a:endParaRPr lang="ru-RU" dirty="0" smtClean="0"/>
          </a:p>
          <a:p>
            <a:pPr algn="just"/>
            <a:r>
              <a:rPr lang="ru-RU" dirty="0" smtClean="0"/>
              <a:t>Единственное </a:t>
            </a:r>
            <a:r>
              <a:rPr lang="ru-RU" dirty="0"/>
              <a:t>начинание по данному вопросу я встретил на просторах интернета. В фонде президентских проектов числится в статусе не получивших поддержку проект из Удмуртской Республики «Школьный уголок славы».</a:t>
            </a:r>
          </a:p>
        </p:txBody>
      </p:sp>
    </p:spTree>
    <p:extLst>
      <p:ext uri="{BB962C8B-B14F-4D97-AF65-F5344CB8AC3E}">
        <p14:creationId xmlns:p14="http://schemas.microsoft.com/office/powerpoint/2010/main" val="987689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работы.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Выпускная </a:t>
            </a:r>
            <a:r>
              <a:rPr lang="ru-RU" dirty="0"/>
              <a:t>квалификационная работа состоит из введения, двух глав, заключения и списка использованной литературы.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85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Нормативные документы(</a:t>
            </a:r>
            <a:r>
              <a:rPr lang="ru-RU" b="1" dirty="0" err="1" smtClean="0"/>
              <a:t>ФГОС,ИКС,СанПиН</a:t>
            </a:r>
            <a:r>
              <a:rPr lang="ru-RU" b="1" dirty="0" smtClean="0"/>
              <a:t>)</a:t>
            </a:r>
          </a:p>
          <a:p>
            <a:pPr algn="just"/>
            <a:r>
              <a:rPr lang="ru-RU" b="1" dirty="0" smtClean="0"/>
              <a:t>Учебно-методическая литература </a:t>
            </a:r>
            <a:r>
              <a:rPr lang="ru-RU" dirty="0" smtClean="0"/>
              <a:t>(</a:t>
            </a:r>
            <a:r>
              <a:rPr lang="ru-RU" dirty="0"/>
              <a:t>История России: начало XX – начало XXI в 10 </a:t>
            </a:r>
            <a:r>
              <a:rPr lang="ru-RU" dirty="0" err="1"/>
              <a:t>кл</a:t>
            </a:r>
            <a:r>
              <a:rPr lang="ru-RU" dirty="0"/>
              <a:t>. : учебник / О.В. Волобуев, С.П. </a:t>
            </a:r>
            <a:r>
              <a:rPr lang="ru-RU" dirty="0" err="1"/>
              <a:t>Карпачев</a:t>
            </a:r>
            <a:r>
              <a:rPr lang="ru-RU" dirty="0"/>
              <a:t>, П.Н. </a:t>
            </a:r>
            <a:r>
              <a:rPr lang="ru-RU" dirty="0" smtClean="0"/>
              <a:t>Романов; </a:t>
            </a:r>
            <a:r>
              <a:rPr lang="ru-RU" dirty="0" err="1" smtClean="0"/>
              <a:t>Енин</a:t>
            </a:r>
            <a:r>
              <a:rPr lang="ru-RU" dirty="0" smtClean="0"/>
              <a:t> </a:t>
            </a:r>
            <a:r>
              <a:rPr lang="ru-RU" dirty="0"/>
              <a:t>А.В. Внеурочная деятельность: теория и практика 1–11 </a:t>
            </a:r>
            <a:r>
              <a:rPr lang="ru-RU" dirty="0" smtClean="0"/>
              <a:t>классы;</a:t>
            </a:r>
            <a:r>
              <a:rPr lang="ru-RU" dirty="0"/>
              <a:t> Григорьев Д.В. Степанов П.В. Внеурочная деятельность школьников. Методический конструктор: Пособие для </a:t>
            </a:r>
            <a:r>
              <a:rPr lang="ru-RU" dirty="0" smtClean="0"/>
              <a:t>учителя)</a:t>
            </a:r>
          </a:p>
          <a:p>
            <a:pPr algn="just"/>
            <a:r>
              <a:rPr lang="ru-RU" b="1" dirty="0" smtClean="0"/>
              <a:t>Научная литература </a:t>
            </a:r>
            <a:r>
              <a:rPr lang="ru-RU" dirty="0" smtClean="0"/>
              <a:t>(различные монографии по тематике локальных войн)</a:t>
            </a:r>
          </a:p>
          <a:p>
            <a:pPr algn="just"/>
            <a:r>
              <a:rPr lang="ru-RU" b="1" dirty="0" smtClean="0"/>
              <a:t>Электронные источники </a:t>
            </a:r>
            <a:r>
              <a:rPr lang="ru-RU" dirty="0" smtClean="0"/>
              <a:t>( сайт администрации президента, сайт президентских </a:t>
            </a:r>
            <a:r>
              <a:rPr lang="ru-RU" dirty="0" err="1" smtClean="0"/>
              <a:t>пректов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021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Глава 1. Локальные </a:t>
            </a:r>
            <a:r>
              <a:rPr lang="ru-RU" dirty="0" smtClean="0"/>
              <a:t>конфликты СССР </a:t>
            </a:r>
            <a:r>
              <a:rPr lang="ru-RU" dirty="0"/>
              <a:t>в школьном курсе истории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В первой главе было дано определение локального конфликта, а также </a:t>
            </a:r>
            <a:r>
              <a:rPr lang="ru-RU" dirty="0" smtClean="0"/>
              <a:t>выявлены его </a:t>
            </a:r>
            <a:r>
              <a:rPr lang="ru-RU" dirty="0"/>
              <a:t>критерии, согласно которым я выбрал конфликты для рассмотрения. Был дан краткий очерк конфликтов, после чего </a:t>
            </a:r>
            <a:r>
              <a:rPr lang="ru-RU" dirty="0" smtClean="0"/>
              <a:t> </a:t>
            </a:r>
            <a:r>
              <a:rPr lang="ru-RU" dirty="0"/>
              <a:t>рассмотрено содержание учебника на данную тематику. В ходе анализа я выявил вспомогательный вектор повествования локальных войн в курсе истории и невозможность в рамках урока рассмотреть локальные конфликты СССР.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4487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469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ЛОКАЛЬНЫЕ ВОЙНЫ СССР В ШКОЛЬНОЙ ПРОГРАММЕ, ПРОБЛЕМЫ ПРЕПОДАВАНИЯ И РЕКОМЕНДАЦИИ</vt:lpstr>
      <vt:lpstr>Актуальность</vt:lpstr>
      <vt:lpstr>Объект, предмет исследования</vt:lpstr>
      <vt:lpstr>Цель</vt:lpstr>
      <vt:lpstr>Задачи</vt:lpstr>
      <vt:lpstr>Степень изученности</vt:lpstr>
      <vt:lpstr>Структура работы.</vt:lpstr>
      <vt:lpstr>Источники.</vt:lpstr>
      <vt:lpstr>Глава 1. Локальные конфликты СССР в школьном курсе истории</vt:lpstr>
      <vt:lpstr>Глава 2. Внеурочная деятельность на тему «Локальные конфликты СССР».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Alexander</dc:creator>
  <cp:lastModifiedBy>Alexander</cp:lastModifiedBy>
  <cp:revision>14</cp:revision>
  <dcterms:created xsi:type="dcterms:W3CDTF">2020-05-12T10:10:14Z</dcterms:created>
  <dcterms:modified xsi:type="dcterms:W3CDTF">2020-06-26T18:35:17Z</dcterms:modified>
</cp:coreProperties>
</file>