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60" r:id="rId4"/>
    <p:sldId id="261" r:id="rId5"/>
    <p:sldId id="262" r:id="rId6"/>
    <p:sldId id="263" r:id="rId7"/>
    <p:sldId id="274" r:id="rId8"/>
    <p:sldId id="264" r:id="rId9"/>
    <p:sldId id="265" r:id="rId10"/>
    <p:sldId id="271" r:id="rId11"/>
    <p:sldId id="272" r:id="rId12"/>
    <p:sldId id="273" r:id="rId13"/>
    <p:sldId id="266" r:id="rId14"/>
    <p:sldId id="275" r:id="rId15"/>
    <p:sldId id="276" r:id="rId16"/>
    <p:sldId id="267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799E4F4-4483-4046-AA1A-7CEA73E17949}" v="374" dt="2020-06-17T10:50:35.028"/>
    <p1510:client id="{69BBA893-603E-4295-AA92-EC90D8743E05}" v="288" dt="2020-06-17T11:47:13.56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57" d="100"/>
          <a:sy n="57" d="100"/>
        </p:scale>
        <p:origin x="-1075" y="16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4799E4F4-4483-4046-AA1A-7CEA73E17949}"/>
    <pc:docChg chg="addSld delSld modSld sldOrd">
      <pc:chgData name="" userId="" providerId="" clId="Web-{4799E4F4-4483-4046-AA1A-7CEA73E17949}" dt="2020-06-17T10:50:35.028" v="381" actId="20577"/>
      <pc:docMkLst>
        <pc:docMk/>
      </pc:docMkLst>
      <pc:sldChg chg="modSp">
        <pc:chgData name="" userId="" providerId="" clId="Web-{4799E4F4-4483-4046-AA1A-7CEA73E17949}" dt="2020-06-17T10:14:09.670" v="27" actId="1076"/>
        <pc:sldMkLst>
          <pc:docMk/>
          <pc:sldMk cId="0" sldId="256"/>
        </pc:sldMkLst>
        <pc:spChg chg="mod">
          <ac:chgData name="" userId="" providerId="" clId="Web-{4799E4F4-4483-4046-AA1A-7CEA73E17949}" dt="2020-06-17T10:13:49.184" v="21" actId="1076"/>
          <ac:spMkLst>
            <pc:docMk/>
            <pc:sldMk cId="0" sldId="256"/>
            <ac:spMk id="41" creationId="{00000000-0000-0000-0000-000000000000}"/>
          </ac:spMkLst>
        </pc:spChg>
        <pc:spChg chg="mod">
          <ac:chgData name="" userId="" providerId="" clId="Web-{4799E4F4-4483-4046-AA1A-7CEA73E17949}" dt="2020-06-17T10:14:09.670" v="27" actId="1076"/>
          <ac:spMkLst>
            <pc:docMk/>
            <pc:sldMk cId="0" sldId="256"/>
            <ac:spMk id="42" creationId="{00000000-0000-0000-0000-000000000000}"/>
          </ac:spMkLst>
        </pc:spChg>
      </pc:sldChg>
      <pc:sldChg chg="addSp delSp modSp">
        <pc:chgData name="" userId="" providerId="" clId="Web-{4799E4F4-4483-4046-AA1A-7CEA73E17949}" dt="2020-06-17T10:32:19.372" v="79" actId="1076"/>
        <pc:sldMkLst>
          <pc:docMk/>
          <pc:sldMk cId="0" sldId="257"/>
        </pc:sldMkLst>
        <pc:spChg chg="add del mod">
          <ac:chgData name="" userId="" providerId="" clId="Web-{4799E4F4-4483-4046-AA1A-7CEA73E17949}" dt="2020-06-17T10:16:06.490" v="47"/>
          <ac:spMkLst>
            <pc:docMk/>
            <pc:sldMk cId="0" sldId="257"/>
            <ac:spMk id="2" creationId="{0A010BD2-9756-4605-A8F4-1BE5E60C200A}"/>
          </ac:spMkLst>
        </pc:spChg>
        <pc:spChg chg="add mod">
          <ac:chgData name="" userId="" providerId="" clId="Web-{4799E4F4-4483-4046-AA1A-7CEA73E17949}" dt="2020-06-17T10:32:19.372" v="79" actId="1076"/>
          <ac:spMkLst>
            <pc:docMk/>
            <pc:sldMk cId="0" sldId="257"/>
            <ac:spMk id="3" creationId="{D02742FC-9E8B-46BA-B632-01AD7D0DE9B4}"/>
          </ac:spMkLst>
        </pc:spChg>
        <pc:spChg chg="mod">
          <ac:chgData name="" userId="" providerId="" clId="Web-{4799E4F4-4483-4046-AA1A-7CEA73E17949}" dt="2020-06-17T10:15:46.802" v="43" actId="20577"/>
          <ac:spMkLst>
            <pc:docMk/>
            <pc:sldMk cId="0" sldId="257"/>
            <ac:spMk id="43" creationId="{00000000-0000-0000-0000-000000000000}"/>
          </ac:spMkLst>
        </pc:spChg>
        <pc:spChg chg="del mod">
          <ac:chgData name="" userId="" providerId="" clId="Web-{4799E4F4-4483-4046-AA1A-7CEA73E17949}" dt="2020-06-17T10:19:54.850" v="61"/>
          <ac:spMkLst>
            <pc:docMk/>
            <pc:sldMk cId="0" sldId="257"/>
            <ac:spMk id="44" creationId="{00000000-0000-0000-0000-000000000000}"/>
          </ac:spMkLst>
        </pc:spChg>
      </pc:sldChg>
      <pc:sldChg chg="modSp del">
        <pc:chgData name="" userId="" providerId="" clId="Web-{4799E4F4-4483-4046-AA1A-7CEA73E17949}" dt="2020-06-17T10:49:07.256" v="365"/>
        <pc:sldMkLst>
          <pc:docMk/>
          <pc:sldMk cId="0" sldId="258"/>
        </pc:sldMkLst>
        <pc:spChg chg="mod">
          <ac:chgData name="" userId="" providerId="" clId="Web-{4799E4F4-4483-4046-AA1A-7CEA73E17949}" dt="2020-06-17T10:16:30.008" v="52" actId="1076"/>
          <ac:spMkLst>
            <pc:docMk/>
            <pc:sldMk cId="0" sldId="258"/>
            <ac:spMk id="46" creationId="{00000000-0000-0000-0000-000000000000}"/>
          </ac:spMkLst>
        </pc:spChg>
      </pc:sldChg>
      <pc:sldChg chg="add del replId">
        <pc:chgData name="" userId="" providerId="" clId="Web-{4799E4F4-4483-4046-AA1A-7CEA73E17949}" dt="2020-06-17T10:49:09.584" v="366"/>
        <pc:sldMkLst>
          <pc:docMk/>
          <pc:sldMk cId="1548772306" sldId="259"/>
        </pc:sldMkLst>
      </pc:sldChg>
      <pc:sldChg chg="modSp new del">
        <pc:chgData name="" userId="" providerId="" clId="Web-{4799E4F4-4483-4046-AA1A-7CEA73E17949}" dt="2020-06-17T10:32:19.513" v="86"/>
        <pc:sldMkLst>
          <pc:docMk/>
          <pc:sldMk cId="2362512053" sldId="260"/>
        </pc:sldMkLst>
        <pc:spChg chg="mod">
          <ac:chgData name="" userId="" providerId="" clId="Web-{4799E4F4-4483-4046-AA1A-7CEA73E17949}" dt="2020-06-17T10:32:19.497" v="84" actId="20577"/>
          <ac:spMkLst>
            <pc:docMk/>
            <pc:sldMk cId="2362512053" sldId="260"/>
            <ac:spMk id="3" creationId="{990F6DD5-6DEF-4517-ABF1-CA262AE9E083}"/>
          </ac:spMkLst>
        </pc:spChg>
      </pc:sldChg>
      <pc:sldChg chg="delSp modSp add replId">
        <pc:chgData name="" userId="" providerId="" clId="Web-{4799E4F4-4483-4046-AA1A-7CEA73E17949}" dt="2020-06-17T10:34:48.382" v="142"/>
        <pc:sldMkLst>
          <pc:docMk/>
          <pc:sldMk cId="3204106411" sldId="260"/>
        </pc:sldMkLst>
        <pc:spChg chg="mod">
          <ac:chgData name="" userId="" providerId="" clId="Web-{4799E4F4-4483-4046-AA1A-7CEA73E17949}" dt="2020-06-17T10:34:44.726" v="140" actId="20577"/>
          <ac:spMkLst>
            <pc:docMk/>
            <pc:sldMk cId="3204106411" sldId="260"/>
            <ac:spMk id="3" creationId="{D02742FC-9E8B-46BA-B632-01AD7D0DE9B4}"/>
          </ac:spMkLst>
        </pc:spChg>
        <pc:spChg chg="del">
          <ac:chgData name="" userId="" providerId="" clId="Web-{4799E4F4-4483-4046-AA1A-7CEA73E17949}" dt="2020-06-17T10:34:48.382" v="142"/>
          <ac:spMkLst>
            <pc:docMk/>
            <pc:sldMk cId="3204106411" sldId="260"/>
            <ac:spMk id="43" creationId="{00000000-0000-0000-0000-000000000000}"/>
          </ac:spMkLst>
        </pc:spChg>
      </pc:sldChg>
      <pc:sldChg chg="modSp add ord replId">
        <pc:chgData name="" userId="" providerId="" clId="Web-{4799E4F4-4483-4046-AA1A-7CEA73E17949}" dt="2020-06-17T10:38:11.834" v="184" actId="1076"/>
        <pc:sldMkLst>
          <pc:docMk/>
          <pc:sldMk cId="1341916667" sldId="261"/>
        </pc:sldMkLst>
        <pc:spChg chg="mod">
          <ac:chgData name="" userId="" providerId="" clId="Web-{4799E4F4-4483-4046-AA1A-7CEA73E17949}" dt="2020-06-17T10:38:11.834" v="184" actId="1076"/>
          <ac:spMkLst>
            <pc:docMk/>
            <pc:sldMk cId="1341916667" sldId="261"/>
            <ac:spMk id="3" creationId="{D02742FC-9E8B-46BA-B632-01AD7D0DE9B4}"/>
          </ac:spMkLst>
        </pc:spChg>
        <pc:spChg chg="mod">
          <ac:chgData name="" userId="" providerId="" clId="Web-{4799E4F4-4483-4046-AA1A-7CEA73E17949}" dt="2020-06-17T10:36:02.700" v="149" actId="20577"/>
          <ac:spMkLst>
            <pc:docMk/>
            <pc:sldMk cId="1341916667" sldId="261"/>
            <ac:spMk id="43" creationId="{00000000-0000-0000-0000-000000000000}"/>
          </ac:spMkLst>
        </pc:spChg>
      </pc:sldChg>
      <pc:sldChg chg="modSp add replId">
        <pc:chgData name="" userId="" providerId="" clId="Web-{4799E4F4-4483-4046-AA1A-7CEA73E17949}" dt="2020-06-17T10:42:42.135" v="251" actId="1076"/>
        <pc:sldMkLst>
          <pc:docMk/>
          <pc:sldMk cId="3390708659" sldId="262"/>
        </pc:sldMkLst>
        <pc:spChg chg="mod">
          <ac:chgData name="" userId="" providerId="" clId="Web-{4799E4F4-4483-4046-AA1A-7CEA73E17949}" dt="2020-06-17T10:42:42.135" v="251" actId="1076"/>
          <ac:spMkLst>
            <pc:docMk/>
            <pc:sldMk cId="3390708659" sldId="262"/>
            <ac:spMk id="3" creationId="{D02742FC-9E8B-46BA-B632-01AD7D0DE9B4}"/>
          </ac:spMkLst>
        </pc:spChg>
        <pc:spChg chg="mod">
          <ac:chgData name="" userId="" providerId="" clId="Web-{4799E4F4-4483-4046-AA1A-7CEA73E17949}" dt="2020-06-17T10:38:45.087" v="189" actId="20577"/>
          <ac:spMkLst>
            <pc:docMk/>
            <pc:sldMk cId="3390708659" sldId="262"/>
            <ac:spMk id="43" creationId="{00000000-0000-0000-0000-000000000000}"/>
          </ac:spMkLst>
        </pc:spChg>
      </pc:sldChg>
      <pc:sldChg chg="addSp delSp modSp add replId">
        <pc:chgData name="" userId="" providerId="" clId="Web-{4799E4F4-4483-4046-AA1A-7CEA73E17949}" dt="2020-06-17T10:48:43.332" v="364" actId="1076"/>
        <pc:sldMkLst>
          <pc:docMk/>
          <pc:sldMk cId="2347162670" sldId="263"/>
        </pc:sldMkLst>
        <pc:spChg chg="add del mod">
          <ac:chgData name="" userId="" providerId="" clId="Web-{4799E4F4-4483-4046-AA1A-7CEA73E17949}" dt="2020-06-17T10:46:21.947" v="312"/>
          <ac:spMkLst>
            <pc:docMk/>
            <pc:sldMk cId="2347162670" sldId="263"/>
            <ac:spMk id="2" creationId="{D0D8ABF2-DFD1-47E7-B6C7-37797247F83D}"/>
          </ac:spMkLst>
        </pc:spChg>
        <pc:spChg chg="mod">
          <ac:chgData name="" userId="" providerId="" clId="Web-{4799E4F4-4483-4046-AA1A-7CEA73E17949}" dt="2020-06-17T10:48:21.299" v="361" actId="1076"/>
          <ac:spMkLst>
            <pc:docMk/>
            <pc:sldMk cId="2347162670" sldId="263"/>
            <ac:spMk id="3" creationId="{D02742FC-9E8B-46BA-B632-01AD7D0DE9B4}"/>
          </ac:spMkLst>
        </pc:spChg>
        <pc:spChg chg="add mod">
          <ac:chgData name="" userId="" providerId="" clId="Web-{4799E4F4-4483-4046-AA1A-7CEA73E17949}" dt="2020-06-17T10:48:43.332" v="364" actId="1076"/>
          <ac:spMkLst>
            <pc:docMk/>
            <pc:sldMk cId="2347162670" sldId="263"/>
            <ac:spMk id="4" creationId="{969C9977-9B29-448B-9A23-C18E68B3DAEB}"/>
          </ac:spMkLst>
        </pc:spChg>
        <pc:spChg chg="add del mod">
          <ac:chgData name="" userId="" providerId="" clId="Web-{4799E4F4-4483-4046-AA1A-7CEA73E17949}" dt="2020-06-17T10:45:47.742" v="302"/>
          <ac:spMkLst>
            <pc:docMk/>
            <pc:sldMk cId="2347162670" sldId="263"/>
            <ac:spMk id="5" creationId="{F12AD37B-BBE2-4560-B73A-0009B29591F0}"/>
          </ac:spMkLst>
        </pc:spChg>
        <pc:spChg chg="add del mod">
          <ac:chgData name="" userId="" providerId="" clId="Web-{4799E4F4-4483-4046-AA1A-7CEA73E17949}" dt="2020-06-17T10:48:26.456" v="362" actId="1076"/>
          <ac:spMkLst>
            <pc:docMk/>
            <pc:sldMk cId="2347162670" sldId="263"/>
            <ac:spMk id="7" creationId="{EA36732F-43D5-4EBD-A331-ECBFAAE65CCD}"/>
          </ac:spMkLst>
        </pc:spChg>
        <pc:spChg chg="mod">
          <ac:chgData name="" userId="" providerId="" clId="Web-{4799E4F4-4483-4046-AA1A-7CEA73E17949}" dt="2020-06-17T10:45:07.458" v="289" actId="20577"/>
          <ac:spMkLst>
            <pc:docMk/>
            <pc:sldMk cId="2347162670" sldId="263"/>
            <ac:spMk id="43" creationId="{00000000-0000-0000-0000-000000000000}"/>
          </ac:spMkLst>
        </pc:spChg>
      </pc:sldChg>
      <pc:sldChg chg="add del replId">
        <pc:chgData name="" userId="" providerId="" clId="Web-{4799E4F4-4483-4046-AA1A-7CEA73E17949}" dt="2020-06-17T10:49:34.664" v="368"/>
        <pc:sldMkLst>
          <pc:docMk/>
          <pc:sldMk cId="2795661973" sldId="264"/>
        </pc:sldMkLst>
      </pc:sldChg>
      <pc:sldChg chg="modSp add ord replId">
        <pc:chgData name="" userId="" providerId="" clId="Web-{4799E4F4-4483-4046-AA1A-7CEA73E17949}" dt="2020-06-17T10:50:35.028" v="381" actId="20577"/>
        <pc:sldMkLst>
          <pc:docMk/>
          <pc:sldMk cId="3024896344" sldId="264"/>
        </pc:sldMkLst>
        <pc:spChg chg="mod">
          <ac:chgData name="" userId="" providerId="" clId="Web-{4799E4F4-4483-4046-AA1A-7CEA73E17949}" dt="2020-06-17T10:50:35.028" v="381" actId="20577"/>
          <ac:spMkLst>
            <pc:docMk/>
            <pc:sldMk cId="3024896344" sldId="264"/>
            <ac:spMk id="3" creationId="{D02742FC-9E8B-46BA-B632-01AD7D0DE9B4}"/>
          </ac:spMkLst>
        </pc:spChg>
        <pc:spChg chg="mod">
          <ac:chgData name="" userId="" providerId="" clId="Web-{4799E4F4-4483-4046-AA1A-7CEA73E17949}" dt="2020-06-17T10:50:23.980" v="379" actId="1076"/>
          <ac:spMkLst>
            <pc:docMk/>
            <pc:sldMk cId="3024896344" sldId="264"/>
            <ac:spMk id="43" creationId="{00000000-0000-0000-0000-000000000000}"/>
          </ac:spMkLst>
        </pc:spChg>
      </pc:sldChg>
      <pc:sldChg chg="add replId">
        <pc:chgData name="" userId="" providerId="" clId="Web-{4799E4F4-4483-4046-AA1A-7CEA73E17949}" dt="2020-06-17T10:49:58.666" v="371"/>
        <pc:sldMkLst>
          <pc:docMk/>
          <pc:sldMk cId="2204704621" sldId="265"/>
        </pc:sldMkLst>
      </pc:sldChg>
      <pc:sldChg chg="add replId">
        <pc:chgData name="" userId="" providerId="" clId="Web-{4799E4F4-4483-4046-AA1A-7CEA73E17949}" dt="2020-06-17T10:50:00.400" v="372"/>
        <pc:sldMkLst>
          <pc:docMk/>
          <pc:sldMk cId="3359220664" sldId="266"/>
        </pc:sldMkLst>
      </pc:sldChg>
      <pc:sldChg chg="add replId">
        <pc:chgData name="" userId="" providerId="" clId="Web-{4799E4F4-4483-4046-AA1A-7CEA73E17949}" dt="2020-06-17T10:50:02.150" v="373"/>
        <pc:sldMkLst>
          <pc:docMk/>
          <pc:sldMk cId="3352649518" sldId="267"/>
        </pc:sldMkLst>
      </pc:sldChg>
      <pc:sldChg chg="add replId">
        <pc:chgData name="" userId="" providerId="" clId="Web-{4799E4F4-4483-4046-AA1A-7CEA73E17949}" dt="2020-06-17T10:50:04.150" v="374"/>
        <pc:sldMkLst>
          <pc:docMk/>
          <pc:sldMk cId="971042141" sldId="268"/>
        </pc:sldMkLst>
      </pc:sldChg>
      <pc:sldChg chg="add replId">
        <pc:chgData name="" userId="" providerId="" clId="Web-{4799E4F4-4483-4046-AA1A-7CEA73E17949}" dt="2020-06-17T10:50:05.494" v="375"/>
        <pc:sldMkLst>
          <pc:docMk/>
          <pc:sldMk cId="842858136" sldId="269"/>
        </pc:sldMkLst>
      </pc:sldChg>
      <pc:sldChg chg="add replId">
        <pc:chgData name="" userId="" providerId="" clId="Web-{4799E4F4-4483-4046-AA1A-7CEA73E17949}" dt="2020-06-17T10:50:07.776" v="376"/>
        <pc:sldMkLst>
          <pc:docMk/>
          <pc:sldMk cId="2165396492" sldId="270"/>
        </pc:sldMkLst>
      </pc:sldChg>
    </pc:docChg>
  </pc:docChgLst>
  <pc:docChgLst>
    <pc:chgData clId="Web-{69BBA893-603E-4295-AA92-EC90D8743E05}"/>
    <pc:docChg chg="addSld delSld modSld sldOrd">
      <pc:chgData name="" userId="" providerId="" clId="Web-{69BBA893-603E-4295-AA92-EC90D8743E05}" dt="2020-06-17T11:47:13.566" v="275" actId="20577"/>
      <pc:docMkLst>
        <pc:docMk/>
      </pc:docMkLst>
      <pc:sldChg chg="modSp">
        <pc:chgData name="" userId="" providerId="" clId="Web-{69BBA893-603E-4295-AA92-EC90D8743E05}" dt="2020-06-17T11:47:13.566" v="275" actId="20577"/>
        <pc:sldMkLst>
          <pc:docMk/>
          <pc:sldMk cId="0" sldId="256"/>
        </pc:sldMkLst>
        <pc:spChg chg="mod">
          <ac:chgData name="" userId="" providerId="" clId="Web-{69BBA893-603E-4295-AA92-EC90D8743E05}" dt="2020-06-17T11:47:13.566" v="275" actId="20577"/>
          <ac:spMkLst>
            <pc:docMk/>
            <pc:sldMk cId="0" sldId="256"/>
            <ac:spMk id="41" creationId="{00000000-0000-0000-0000-000000000000}"/>
          </ac:spMkLst>
        </pc:spChg>
      </pc:sldChg>
      <pc:sldChg chg="modSp">
        <pc:chgData name="" userId="" providerId="" clId="Web-{69BBA893-603E-4295-AA92-EC90D8743E05}" dt="2020-06-17T11:35:02.498" v="96" actId="20577"/>
        <pc:sldMkLst>
          <pc:docMk/>
          <pc:sldMk cId="0" sldId="257"/>
        </pc:sldMkLst>
        <pc:spChg chg="mod">
          <ac:chgData name="" userId="" providerId="" clId="Web-{69BBA893-603E-4295-AA92-EC90D8743E05}" dt="2020-06-17T11:35:02.498" v="96" actId="20577"/>
          <ac:spMkLst>
            <pc:docMk/>
            <pc:sldMk cId="0" sldId="257"/>
            <ac:spMk id="43" creationId="{00000000-0000-0000-0000-000000000000}"/>
          </ac:spMkLst>
        </pc:spChg>
      </pc:sldChg>
      <pc:sldChg chg="modSp">
        <pc:chgData name="" userId="" providerId="" clId="Web-{69BBA893-603E-4295-AA92-EC90D8743E05}" dt="2020-06-17T11:35:34.110" v="105" actId="20577"/>
        <pc:sldMkLst>
          <pc:docMk/>
          <pc:sldMk cId="3204106411" sldId="260"/>
        </pc:sldMkLst>
        <pc:spChg chg="mod">
          <ac:chgData name="" userId="" providerId="" clId="Web-{69BBA893-603E-4295-AA92-EC90D8743E05}" dt="2020-06-17T11:35:34.110" v="105" actId="20577"/>
          <ac:spMkLst>
            <pc:docMk/>
            <pc:sldMk cId="3204106411" sldId="260"/>
            <ac:spMk id="3" creationId="{D02742FC-9E8B-46BA-B632-01AD7D0DE9B4}"/>
          </ac:spMkLst>
        </pc:spChg>
      </pc:sldChg>
      <pc:sldChg chg="modSp">
        <pc:chgData name="" userId="" providerId="" clId="Web-{69BBA893-603E-4295-AA92-EC90D8743E05}" dt="2020-06-17T11:35:42.017" v="108" actId="20577"/>
        <pc:sldMkLst>
          <pc:docMk/>
          <pc:sldMk cId="1341916667" sldId="261"/>
        </pc:sldMkLst>
        <pc:spChg chg="mod">
          <ac:chgData name="" userId="" providerId="" clId="Web-{69BBA893-603E-4295-AA92-EC90D8743E05}" dt="2020-06-17T11:35:42.017" v="108" actId="20577"/>
          <ac:spMkLst>
            <pc:docMk/>
            <pc:sldMk cId="1341916667" sldId="261"/>
            <ac:spMk id="43" creationId="{00000000-0000-0000-0000-000000000000}"/>
          </ac:spMkLst>
        </pc:spChg>
      </pc:sldChg>
      <pc:sldChg chg="modSp">
        <pc:chgData name="" userId="" providerId="" clId="Web-{69BBA893-603E-4295-AA92-EC90D8743E05}" dt="2020-06-17T11:35:58.784" v="110" actId="1076"/>
        <pc:sldMkLst>
          <pc:docMk/>
          <pc:sldMk cId="3390708659" sldId="262"/>
        </pc:sldMkLst>
        <pc:spChg chg="mod">
          <ac:chgData name="" userId="" providerId="" clId="Web-{69BBA893-603E-4295-AA92-EC90D8743E05}" dt="2020-06-17T11:35:58.784" v="110" actId="1076"/>
          <ac:spMkLst>
            <pc:docMk/>
            <pc:sldMk cId="3390708659" sldId="262"/>
            <ac:spMk id="3" creationId="{D02742FC-9E8B-46BA-B632-01AD7D0DE9B4}"/>
          </ac:spMkLst>
        </pc:spChg>
        <pc:spChg chg="mod">
          <ac:chgData name="" userId="" providerId="" clId="Web-{69BBA893-603E-4295-AA92-EC90D8743E05}" dt="2020-06-17T11:35:54.705" v="109" actId="20577"/>
          <ac:spMkLst>
            <pc:docMk/>
            <pc:sldMk cId="3390708659" sldId="262"/>
            <ac:spMk id="43" creationId="{00000000-0000-0000-0000-000000000000}"/>
          </ac:spMkLst>
        </pc:spChg>
      </pc:sldChg>
      <pc:sldChg chg="delSp modSp">
        <pc:chgData name="" userId="" providerId="" clId="Web-{69BBA893-603E-4295-AA92-EC90D8743E05}" dt="2020-06-17T11:37:30.587" v="135" actId="20577"/>
        <pc:sldMkLst>
          <pc:docMk/>
          <pc:sldMk cId="2347162670" sldId="263"/>
        </pc:sldMkLst>
        <pc:spChg chg="mod">
          <ac:chgData name="" userId="" providerId="" clId="Web-{69BBA893-603E-4295-AA92-EC90D8743E05}" dt="2020-06-17T11:37:30.587" v="135" actId="20577"/>
          <ac:spMkLst>
            <pc:docMk/>
            <pc:sldMk cId="2347162670" sldId="263"/>
            <ac:spMk id="3" creationId="{D02742FC-9E8B-46BA-B632-01AD7D0DE9B4}"/>
          </ac:spMkLst>
        </pc:spChg>
        <pc:spChg chg="del">
          <ac:chgData name="" userId="" providerId="" clId="Web-{69BBA893-603E-4295-AA92-EC90D8743E05}" dt="2020-06-17T11:36:35.989" v="121"/>
          <ac:spMkLst>
            <pc:docMk/>
            <pc:sldMk cId="2347162670" sldId="263"/>
            <ac:spMk id="4" creationId="{969C9977-9B29-448B-9A23-C18E68B3DAEB}"/>
          </ac:spMkLst>
        </pc:spChg>
        <pc:spChg chg="del mod">
          <ac:chgData name="" userId="" providerId="" clId="Web-{69BBA893-603E-4295-AA92-EC90D8743E05}" dt="2020-06-17T11:36:35.583" v="120"/>
          <ac:spMkLst>
            <pc:docMk/>
            <pc:sldMk cId="2347162670" sldId="263"/>
            <ac:spMk id="7" creationId="{EA36732F-43D5-4EBD-A331-ECBFAAE65CCD}"/>
          </ac:spMkLst>
        </pc:spChg>
        <pc:spChg chg="mod">
          <ac:chgData name="" userId="" providerId="" clId="Web-{69BBA893-603E-4295-AA92-EC90D8743E05}" dt="2020-06-17T11:37:20.680" v="128" actId="1076"/>
          <ac:spMkLst>
            <pc:docMk/>
            <pc:sldMk cId="2347162670" sldId="263"/>
            <ac:spMk id="43" creationId="{00000000-0000-0000-0000-000000000000}"/>
          </ac:spMkLst>
        </pc:spChg>
      </pc:sldChg>
      <pc:sldChg chg="addSp modSp">
        <pc:chgData name="" userId="" providerId="" clId="Web-{69BBA893-603E-4295-AA92-EC90D8743E05}" dt="2020-06-17T11:38:14.262" v="142" actId="1076"/>
        <pc:sldMkLst>
          <pc:docMk/>
          <pc:sldMk cId="3024896344" sldId="264"/>
        </pc:sldMkLst>
        <pc:spChg chg="mod">
          <ac:chgData name="" userId="" providerId="" clId="Web-{69BBA893-603E-4295-AA92-EC90D8743E05}" dt="2020-06-17T11:17:04.406" v="15" actId="1076"/>
          <ac:spMkLst>
            <pc:docMk/>
            <pc:sldMk cId="3024896344" sldId="264"/>
            <ac:spMk id="3" creationId="{D02742FC-9E8B-46BA-B632-01AD7D0DE9B4}"/>
          </ac:spMkLst>
        </pc:spChg>
        <pc:spChg chg="add mod">
          <ac:chgData name="" userId="" providerId="" clId="Web-{69BBA893-603E-4295-AA92-EC90D8743E05}" dt="2020-06-17T11:38:10.152" v="141" actId="1076"/>
          <ac:spMkLst>
            <pc:docMk/>
            <pc:sldMk cId="3024896344" sldId="264"/>
            <ac:spMk id="4" creationId="{4EC0016E-5EA6-4AB1-8622-6925B110BC5A}"/>
          </ac:spMkLst>
        </pc:spChg>
        <pc:spChg chg="add mod">
          <ac:chgData name="" userId="" providerId="" clId="Web-{69BBA893-603E-4295-AA92-EC90D8743E05}" dt="2020-06-17T11:38:14.262" v="142" actId="1076"/>
          <ac:spMkLst>
            <pc:docMk/>
            <pc:sldMk cId="3024896344" sldId="264"/>
            <ac:spMk id="5" creationId="{174D8489-C4F1-4587-8F5C-05CEECDBE2A5}"/>
          </ac:spMkLst>
        </pc:spChg>
        <pc:spChg chg="mod">
          <ac:chgData name="" userId="" providerId="" clId="Web-{69BBA893-603E-4295-AA92-EC90D8743E05}" dt="2020-06-17T11:38:01.496" v="139" actId="1076"/>
          <ac:spMkLst>
            <pc:docMk/>
            <pc:sldMk cId="3024896344" sldId="264"/>
            <ac:spMk id="43" creationId="{00000000-0000-0000-0000-000000000000}"/>
          </ac:spMkLst>
        </pc:spChg>
      </pc:sldChg>
      <pc:sldChg chg="addSp delSp modSp">
        <pc:chgData name="" userId="" providerId="" clId="Web-{69BBA893-603E-4295-AA92-EC90D8743E05}" dt="2020-06-17T11:38:54.687" v="146" actId="20577"/>
        <pc:sldMkLst>
          <pc:docMk/>
          <pc:sldMk cId="2204704621" sldId="265"/>
        </pc:sldMkLst>
        <pc:spChg chg="del mod">
          <ac:chgData name="" userId="" providerId="" clId="Web-{69BBA893-603E-4295-AA92-EC90D8743E05}" dt="2020-06-17T11:18:26.802" v="25"/>
          <ac:spMkLst>
            <pc:docMk/>
            <pc:sldMk cId="2204704621" sldId="265"/>
            <ac:spMk id="3" creationId="{D02742FC-9E8B-46BA-B632-01AD7D0DE9B4}"/>
          </ac:spMkLst>
        </pc:spChg>
        <pc:spChg chg="mod">
          <ac:chgData name="" userId="" providerId="" clId="Web-{69BBA893-603E-4295-AA92-EC90D8743E05}" dt="2020-06-17T11:38:54.687" v="146" actId="20577"/>
          <ac:spMkLst>
            <pc:docMk/>
            <pc:sldMk cId="2204704621" sldId="265"/>
            <ac:spMk id="43" creationId="{00000000-0000-0000-0000-000000000000}"/>
          </ac:spMkLst>
        </pc:spChg>
        <pc:picChg chg="add mod">
          <ac:chgData name="" userId="" providerId="" clId="Web-{69BBA893-603E-4295-AA92-EC90D8743E05}" dt="2020-06-17T11:25:35.786" v="44" actId="1076"/>
          <ac:picMkLst>
            <pc:docMk/>
            <pc:sldMk cId="2204704621" sldId="265"/>
            <ac:picMk id="2" creationId="{55C30488-99BB-4554-A341-8C0F40BF8CAB}"/>
          </ac:picMkLst>
        </pc:picChg>
      </pc:sldChg>
      <pc:sldChg chg="modSp">
        <pc:chgData name="" userId="" providerId="" clId="Web-{69BBA893-603E-4295-AA92-EC90D8743E05}" dt="2020-06-17T11:46:29.985" v="273" actId="1076"/>
        <pc:sldMkLst>
          <pc:docMk/>
          <pc:sldMk cId="3359220664" sldId="266"/>
        </pc:sldMkLst>
        <pc:spChg chg="mod">
          <ac:chgData name="" userId="" providerId="" clId="Web-{69BBA893-603E-4295-AA92-EC90D8743E05}" dt="2020-06-17T11:46:29.985" v="273" actId="1076"/>
          <ac:spMkLst>
            <pc:docMk/>
            <pc:sldMk cId="3359220664" sldId="266"/>
            <ac:spMk id="3" creationId="{D02742FC-9E8B-46BA-B632-01AD7D0DE9B4}"/>
          </ac:spMkLst>
        </pc:spChg>
        <pc:spChg chg="mod">
          <ac:chgData name="" userId="" providerId="" clId="Web-{69BBA893-603E-4295-AA92-EC90D8743E05}" dt="2020-06-17T11:39:45.425" v="154" actId="14100"/>
          <ac:spMkLst>
            <pc:docMk/>
            <pc:sldMk cId="3359220664" sldId="266"/>
            <ac:spMk id="43" creationId="{00000000-0000-0000-0000-000000000000}"/>
          </ac:spMkLst>
        </pc:spChg>
      </pc:sldChg>
      <pc:sldChg chg="addSp delSp modSp">
        <pc:chgData name="" userId="" providerId="" clId="Web-{69BBA893-603E-4295-AA92-EC90D8743E05}" dt="2020-06-17T11:32:40.644" v="86" actId="1076"/>
        <pc:sldMkLst>
          <pc:docMk/>
          <pc:sldMk cId="3352649518" sldId="267"/>
        </pc:sldMkLst>
        <pc:spChg chg="mod">
          <ac:chgData name="" userId="" providerId="" clId="Web-{69BBA893-603E-4295-AA92-EC90D8743E05}" dt="2020-06-17T11:32:25.440" v="82" actId="20577"/>
          <ac:spMkLst>
            <pc:docMk/>
            <pc:sldMk cId="3352649518" sldId="267"/>
            <ac:spMk id="3" creationId="{D02742FC-9E8B-46BA-B632-01AD7D0DE9B4}"/>
          </ac:spMkLst>
        </pc:spChg>
        <pc:spChg chg="add mod">
          <ac:chgData name="" userId="" providerId="" clId="Web-{69BBA893-603E-4295-AA92-EC90D8743E05}" dt="2020-06-17T11:32:40.644" v="86" actId="1076"/>
          <ac:spMkLst>
            <pc:docMk/>
            <pc:sldMk cId="3352649518" sldId="267"/>
            <ac:spMk id="4" creationId="{D4007C04-DB84-438A-A215-B1C75A4F6138}"/>
          </ac:spMkLst>
        </pc:spChg>
        <pc:spChg chg="del">
          <ac:chgData name="" userId="" providerId="" clId="Web-{69BBA893-603E-4295-AA92-EC90D8743E05}" dt="2020-06-17T11:32:28.894" v="84"/>
          <ac:spMkLst>
            <pc:docMk/>
            <pc:sldMk cId="3352649518" sldId="267"/>
            <ac:spMk id="43" creationId="{00000000-0000-0000-0000-000000000000}"/>
          </ac:spMkLst>
        </pc:spChg>
      </pc:sldChg>
      <pc:sldChg chg="del">
        <pc:chgData name="" userId="" providerId="" clId="Web-{69BBA893-603E-4295-AA92-EC90D8743E05}" dt="2020-06-17T11:32:43.770" v="87"/>
        <pc:sldMkLst>
          <pc:docMk/>
          <pc:sldMk cId="971042141" sldId="268"/>
        </pc:sldMkLst>
      </pc:sldChg>
      <pc:sldChg chg="del">
        <pc:chgData name="" userId="" providerId="" clId="Web-{69BBA893-603E-4295-AA92-EC90D8743E05}" dt="2020-06-17T11:32:48.833" v="88"/>
        <pc:sldMkLst>
          <pc:docMk/>
          <pc:sldMk cId="842858136" sldId="269"/>
        </pc:sldMkLst>
      </pc:sldChg>
      <pc:sldChg chg="del">
        <pc:chgData name="" userId="" providerId="" clId="Web-{69BBA893-603E-4295-AA92-EC90D8743E05}" dt="2020-06-17T11:32:50.755" v="89"/>
        <pc:sldMkLst>
          <pc:docMk/>
          <pc:sldMk cId="2165396492" sldId="270"/>
        </pc:sldMkLst>
      </pc:sldChg>
      <pc:sldChg chg="addSp delSp modSp add replId">
        <pc:chgData name="" userId="" providerId="" clId="Web-{69BBA893-603E-4295-AA92-EC90D8743E05}" dt="2020-06-17T11:39:02.391" v="147" actId="20577"/>
        <pc:sldMkLst>
          <pc:docMk/>
          <pc:sldMk cId="668336743" sldId="271"/>
        </pc:sldMkLst>
        <pc:spChg chg="mod">
          <ac:chgData name="" userId="" providerId="" clId="Web-{69BBA893-603E-4295-AA92-EC90D8743E05}" dt="2020-06-17T11:39:02.391" v="147" actId="20577"/>
          <ac:spMkLst>
            <pc:docMk/>
            <pc:sldMk cId="668336743" sldId="271"/>
            <ac:spMk id="43" creationId="{00000000-0000-0000-0000-000000000000}"/>
          </ac:spMkLst>
        </pc:spChg>
        <pc:picChg chg="del">
          <ac:chgData name="" userId="" providerId="" clId="Web-{69BBA893-603E-4295-AA92-EC90D8743E05}" dt="2020-06-17T11:27:23.606" v="48"/>
          <ac:picMkLst>
            <pc:docMk/>
            <pc:sldMk cId="668336743" sldId="271"/>
            <ac:picMk id="2" creationId="{55C30488-99BB-4554-A341-8C0F40BF8CAB}"/>
          </ac:picMkLst>
        </pc:picChg>
        <pc:picChg chg="add mod">
          <ac:chgData name="" userId="" providerId="" clId="Web-{69BBA893-603E-4295-AA92-EC90D8743E05}" dt="2020-06-17T11:28:06.375" v="55" actId="14100"/>
          <ac:picMkLst>
            <pc:docMk/>
            <pc:sldMk cId="668336743" sldId="271"/>
            <ac:picMk id="3" creationId="{E438E06C-1B56-4E08-A233-433EF338899E}"/>
          </ac:picMkLst>
        </pc:picChg>
      </pc:sldChg>
      <pc:sldChg chg="addSp delSp modSp add replId">
        <pc:chgData name="" userId="" providerId="" clId="Web-{69BBA893-603E-4295-AA92-EC90D8743E05}" dt="2020-06-17T11:46:59.222" v="274" actId="20577"/>
        <pc:sldMkLst>
          <pc:docMk/>
          <pc:sldMk cId="3971564586" sldId="272"/>
        </pc:sldMkLst>
        <pc:spChg chg="mod">
          <ac:chgData name="" userId="" providerId="" clId="Web-{69BBA893-603E-4295-AA92-EC90D8743E05}" dt="2020-06-17T11:46:59.222" v="274" actId="20577"/>
          <ac:spMkLst>
            <pc:docMk/>
            <pc:sldMk cId="3971564586" sldId="272"/>
            <ac:spMk id="43" creationId="{00000000-0000-0000-0000-000000000000}"/>
          </ac:spMkLst>
        </pc:spChg>
        <pc:picChg chg="add mod">
          <ac:chgData name="" userId="" providerId="" clId="Web-{69BBA893-603E-4295-AA92-EC90D8743E05}" dt="2020-06-17T11:39:20.423" v="150" actId="1076"/>
          <ac:picMkLst>
            <pc:docMk/>
            <pc:sldMk cId="3971564586" sldId="272"/>
            <ac:picMk id="2" creationId="{857A8AC8-03CF-415F-BD18-B52E0F933257}"/>
          </ac:picMkLst>
        </pc:picChg>
        <pc:picChg chg="del">
          <ac:chgData name="" userId="" providerId="" clId="Web-{69BBA893-603E-4295-AA92-EC90D8743E05}" dt="2020-06-17T11:29:50.726" v="59"/>
          <ac:picMkLst>
            <pc:docMk/>
            <pc:sldMk cId="3971564586" sldId="272"/>
            <ac:picMk id="3" creationId="{E438E06C-1B56-4E08-A233-433EF338899E}"/>
          </ac:picMkLst>
        </pc:picChg>
      </pc:sldChg>
      <pc:sldChg chg="addSp delSp modSp add replId">
        <pc:chgData name="" userId="" providerId="" clId="Web-{69BBA893-603E-4295-AA92-EC90D8743E05}" dt="2020-06-17T11:39:29.189" v="152" actId="20577"/>
        <pc:sldMkLst>
          <pc:docMk/>
          <pc:sldMk cId="312327157" sldId="273"/>
        </pc:sldMkLst>
        <pc:spChg chg="mod">
          <ac:chgData name="" userId="" providerId="" clId="Web-{69BBA893-603E-4295-AA92-EC90D8743E05}" dt="2020-06-17T11:39:29.189" v="152" actId="20577"/>
          <ac:spMkLst>
            <pc:docMk/>
            <pc:sldMk cId="312327157" sldId="273"/>
            <ac:spMk id="43" creationId="{00000000-0000-0000-0000-000000000000}"/>
          </ac:spMkLst>
        </pc:spChg>
        <pc:picChg chg="del">
          <ac:chgData name="" userId="" providerId="" clId="Web-{69BBA893-603E-4295-AA92-EC90D8743E05}" dt="2020-06-17T11:31:32.640" v="74"/>
          <ac:picMkLst>
            <pc:docMk/>
            <pc:sldMk cId="312327157" sldId="273"/>
            <ac:picMk id="2" creationId="{857A8AC8-03CF-415F-BD18-B52E0F933257}"/>
          </ac:picMkLst>
        </pc:picChg>
        <pc:picChg chg="add mod">
          <ac:chgData name="" userId="" providerId="" clId="Web-{69BBA893-603E-4295-AA92-EC90D8743E05}" dt="2020-06-17T11:34:18.636" v="92" actId="14100"/>
          <ac:picMkLst>
            <pc:docMk/>
            <pc:sldMk cId="312327157" sldId="273"/>
            <ac:picMk id="3" creationId="{7F5CFE79-AE5F-4A8D-8F0F-1FCD1DF99BD0}"/>
          </ac:picMkLst>
        </pc:picChg>
      </pc:sldChg>
      <pc:sldChg chg="delSp modSp add replId">
        <pc:chgData name="" userId="" providerId="" clId="Web-{69BBA893-603E-4295-AA92-EC90D8743E05}" dt="2020-06-17T11:37:40.650" v="137" actId="1076"/>
        <pc:sldMkLst>
          <pc:docMk/>
          <pc:sldMk cId="1547859682" sldId="274"/>
        </pc:sldMkLst>
        <pc:spChg chg="del">
          <ac:chgData name="" userId="" providerId="" clId="Web-{69BBA893-603E-4295-AA92-EC90D8743E05}" dt="2020-06-17T11:36:20.332" v="112"/>
          <ac:spMkLst>
            <pc:docMk/>
            <pc:sldMk cId="1547859682" sldId="274"/>
            <ac:spMk id="3" creationId="{D02742FC-9E8B-46BA-B632-01AD7D0DE9B4}"/>
          </ac:spMkLst>
        </pc:spChg>
        <pc:spChg chg="mod">
          <ac:chgData name="" userId="" providerId="" clId="Web-{69BBA893-603E-4295-AA92-EC90D8743E05}" dt="2020-06-17T11:37:07.164" v="126" actId="1076"/>
          <ac:spMkLst>
            <pc:docMk/>
            <pc:sldMk cId="1547859682" sldId="274"/>
            <ac:spMk id="4" creationId="{969C9977-9B29-448B-9A23-C18E68B3DAEB}"/>
          </ac:spMkLst>
        </pc:spChg>
        <pc:spChg chg="mod">
          <ac:chgData name="" userId="" providerId="" clId="Web-{69BBA893-603E-4295-AA92-EC90D8743E05}" dt="2020-06-17T11:37:40.650" v="137" actId="1076"/>
          <ac:spMkLst>
            <pc:docMk/>
            <pc:sldMk cId="1547859682" sldId="274"/>
            <ac:spMk id="7" creationId="{EA36732F-43D5-4EBD-A331-ECBFAAE65CCD}"/>
          </ac:spMkLst>
        </pc:spChg>
        <pc:spChg chg="del">
          <ac:chgData name="" userId="" providerId="" clId="Web-{69BBA893-603E-4295-AA92-EC90D8743E05}" dt="2020-06-17T11:36:21.582" v="113"/>
          <ac:spMkLst>
            <pc:docMk/>
            <pc:sldMk cId="1547859682" sldId="274"/>
            <ac:spMk id="43" creationId="{00000000-0000-0000-0000-000000000000}"/>
          </ac:spMkLst>
        </pc:spChg>
      </pc:sldChg>
      <pc:sldChg chg="modSp add replId">
        <pc:chgData name="" userId="" providerId="" clId="Web-{69BBA893-603E-4295-AA92-EC90D8743E05}" dt="2020-06-17T11:44:27.070" v="254" actId="20577"/>
        <pc:sldMkLst>
          <pc:docMk/>
          <pc:sldMk cId="3972865055" sldId="275"/>
        </pc:sldMkLst>
        <pc:spChg chg="mod">
          <ac:chgData name="" userId="" providerId="" clId="Web-{69BBA893-603E-4295-AA92-EC90D8743E05}" dt="2020-06-17T11:44:27.070" v="254" actId="20577"/>
          <ac:spMkLst>
            <pc:docMk/>
            <pc:sldMk cId="3972865055" sldId="275"/>
            <ac:spMk id="3" creationId="{D02742FC-9E8B-46BA-B632-01AD7D0DE9B4}"/>
          </ac:spMkLst>
        </pc:spChg>
      </pc:sldChg>
      <pc:sldChg chg="modSp add ord replId">
        <pc:chgData name="" userId="" providerId="" clId="Web-{69BBA893-603E-4295-AA92-EC90D8743E05}" dt="2020-06-17T11:44:12.788" v="249" actId="20577"/>
        <pc:sldMkLst>
          <pc:docMk/>
          <pc:sldMk cId="2520672427" sldId="276"/>
        </pc:sldMkLst>
        <pc:spChg chg="mod">
          <ac:chgData name="" userId="" providerId="" clId="Web-{69BBA893-603E-4295-AA92-EC90D8743E05}" dt="2020-06-17T11:44:12.788" v="249" actId="20577"/>
          <ac:spMkLst>
            <pc:docMk/>
            <pc:sldMk cId="2520672427" sldId="276"/>
            <ac:spMk id="3" creationId="{D02742FC-9E8B-46BA-B632-01AD7D0DE9B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128520"/>
            <a:ext cx="8228160" cy="143352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8160" cy="215784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200" y="3963600"/>
            <a:ext cx="8228160" cy="215784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128520"/>
            <a:ext cx="8228160" cy="143352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080" cy="215784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080" cy="215784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57200" y="3963600"/>
            <a:ext cx="4015080" cy="215784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673520" y="3963600"/>
            <a:ext cx="4015080" cy="215784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128520"/>
            <a:ext cx="8228160" cy="143352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2649240" cy="215784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239280" y="1600200"/>
            <a:ext cx="2649240" cy="215784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021360" y="1600200"/>
            <a:ext cx="2649240" cy="215784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457200" y="3963600"/>
            <a:ext cx="2649240" cy="215784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239280" y="3963600"/>
            <a:ext cx="2649240" cy="215784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021360" y="3963600"/>
            <a:ext cx="2649240" cy="215784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128520"/>
            <a:ext cx="8228160" cy="143352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8160" cy="45244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>
              <a:spcBef>
                <a:spcPts val="799"/>
              </a:spcBef>
            </a:pP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128520"/>
            <a:ext cx="8228160" cy="143352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8160" cy="452448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128520"/>
            <a:ext cx="8228160" cy="143352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080" cy="452448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080" cy="452448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128520"/>
            <a:ext cx="8228160" cy="143352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128520"/>
            <a:ext cx="8228160" cy="664632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>
              <a:spcBef>
                <a:spcPts val="799"/>
              </a:spcBef>
            </a:pPr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128520"/>
            <a:ext cx="8228160" cy="143352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080" cy="215784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080" cy="452448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57200" y="3963600"/>
            <a:ext cx="4015080" cy="215784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128520"/>
            <a:ext cx="8228160" cy="143352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080" cy="452448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080" cy="215784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3520" y="3963600"/>
            <a:ext cx="4015080" cy="215784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128520"/>
            <a:ext cx="8228160" cy="143352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pPr algn="ctr"/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080" cy="215784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080" cy="215784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7200" y="3963600"/>
            <a:ext cx="8228160" cy="215784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128520"/>
            <a:ext cx="8228160" cy="143352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latin typeface="Calibri"/>
              </a:rPr>
              <a:t>Click to edit the title text format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8160" cy="452448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pPr marL="342720" indent="-342720">
              <a:spcBef>
                <a:spcPts val="799"/>
              </a:spcBef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Click to edit the outline text format</a:t>
            </a:r>
          </a:p>
          <a:p>
            <a:pPr marL="342720" lvl="1" indent="-34272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Second Outline Level</a:t>
            </a:r>
          </a:p>
          <a:p>
            <a:pPr marL="342720" lvl="2" indent="-34272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Third Outline Level</a:t>
            </a:r>
          </a:p>
          <a:p>
            <a:pPr marL="342720" lvl="3" indent="-34272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Fourth Outline Level</a:t>
            </a:r>
          </a:p>
          <a:p>
            <a:pPr marL="342720" lvl="4" indent="-34272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Fifth Outline Level</a:t>
            </a:r>
          </a:p>
          <a:p>
            <a:pPr marL="342720" lvl="5" indent="-34272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Sixth Outline Level</a:t>
            </a:r>
          </a:p>
          <a:p>
            <a:pPr marL="342720" lvl="6" indent="-34272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Seventh Outline Level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457200" y="6354360"/>
            <a:ext cx="2131920" cy="36684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endParaRPr lang="en-US" sz="1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3" name="CustomShape 4"/>
          <p:cNvSpPr/>
          <p:nvPr/>
        </p:nvSpPr>
        <p:spPr>
          <a:xfrm>
            <a:off x="3124080" y="6354720"/>
            <a:ext cx="2895840" cy="3682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6552720" y="6354360"/>
            <a:ext cx="2132280" cy="36684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fld id="{26EC364C-313A-464E-A70D-3BB11C25CF19}" type="slidenum">
              <a:rPr lang="ru-RU" sz="1800" b="0" strike="noStrike" spc="-1">
                <a:solidFill>
                  <a:srgbClr val="000000"/>
                </a:solidFill>
                <a:latin typeface="Arial"/>
                <a:ea typeface="Arial"/>
              </a:rPr>
              <a:t>‹#›</a:t>
            </a:fld>
            <a:endParaRPr lang="en-US" sz="18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CustomShape 1"/>
          <p:cNvSpPr/>
          <p:nvPr/>
        </p:nvSpPr>
        <p:spPr>
          <a:xfrm>
            <a:off x="777045" y="1214654"/>
            <a:ext cx="7543801" cy="2085579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pPr algn="ctr"/>
            <a:r>
              <a:rPr lang="ru-RU" sz="3200" b="1" spc="-1" dirty="0">
                <a:solidFill>
                  <a:schemeClr val="accent2">
                    <a:lumMod val="50000"/>
                  </a:schemeClr>
                </a:solidFill>
                <a:latin typeface="Arial"/>
                <a:ea typeface="Tahoma"/>
                <a:cs typeface="Arial"/>
              </a:rPr>
              <a:t>Формирование  имиджа </a:t>
            </a:r>
            <a:endParaRPr lang="ru-RU" sz="3200" spc="-1" dirty="0">
              <a:solidFill>
                <a:schemeClr val="accent2">
                  <a:lumMod val="50000"/>
                </a:schemeClr>
              </a:solidFill>
              <a:latin typeface="Arial"/>
              <a:ea typeface="Tahoma"/>
              <a:cs typeface="Arial"/>
            </a:endParaRPr>
          </a:p>
          <a:p>
            <a:pPr algn="ctr"/>
            <a:r>
              <a:rPr lang="ru-RU" sz="3200" b="1" spc="-1" dirty="0">
                <a:solidFill>
                  <a:schemeClr val="accent2">
                    <a:lumMod val="50000"/>
                  </a:schemeClr>
                </a:solidFill>
                <a:latin typeface="Arial"/>
                <a:ea typeface="Tahoma"/>
                <a:cs typeface="Arial"/>
              </a:rPr>
              <a:t>современного учителя физической культуры</a:t>
            </a:r>
            <a:endParaRPr lang="ru-RU" sz="3200" spc="-1" dirty="0">
              <a:solidFill>
                <a:schemeClr val="accent2">
                  <a:lumMod val="50000"/>
                </a:schemeClr>
              </a:solidFill>
              <a:ea typeface="+mn-lt"/>
              <a:cs typeface="+mn-lt"/>
            </a:endParaRPr>
          </a:p>
          <a:p>
            <a:pPr algn="ctr">
              <a:lnSpc>
                <a:spcPct val="100000"/>
              </a:lnSpc>
              <a:spcBef>
                <a:spcPts val="799"/>
              </a:spcBef>
            </a:pPr>
            <a:endParaRPr lang="ru-RU" sz="3200" b="1" strike="noStrike" spc="-1" dirty="0">
              <a:solidFill>
                <a:srgbClr val="A55B46"/>
              </a:solidFill>
              <a:latin typeface="Tahoma"/>
              <a:ea typeface="Tahoma"/>
            </a:endParaRPr>
          </a:p>
        </p:txBody>
      </p:sp>
      <p:sp>
        <p:nvSpPr>
          <p:cNvPr id="42" name="CustomShape 2"/>
          <p:cNvSpPr/>
          <p:nvPr/>
        </p:nvSpPr>
        <p:spPr>
          <a:xfrm>
            <a:off x="1452282" y="3970387"/>
            <a:ext cx="6868564" cy="175650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6800" rIns="90000" bIns="46800" anchor="t">
            <a:spAutoFit/>
          </a:bodyPr>
          <a:lstStyle/>
          <a:p>
            <a:pPr algn="r"/>
            <a:r>
              <a:rPr lang="ru-RU" spc="-1" dirty="0">
                <a:solidFill>
                  <a:srgbClr val="632523"/>
                </a:solidFill>
                <a:latin typeface="Calibri"/>
                <a:ea typeface="Tahoma"/>
                <a:cs typeface="Calibri"/>
              </a:rPr>
              <a:t>Обучающийся студент группы:</a:t>
            </a:r>
            <a:r>
              <a:rPr lang="en-US" spc="-1" dirty="0">
                <a:solidFill>
                  <a:srgbClr val="632523"/>
                </a:solidFill>
                <a:latin typeface="Calibri"/>
                <a:ea typeface="Tahoma"/>
                <a:cs typeface="Calibri"/>
              </a:rPr>
              <a:t>JB-</a:t>
            </a:r>
            <a:r>
              <a:rPr lang="ru-RU" spc="-1" dirty="0" smtClean="0">
                <a:solidFill>
                  <a:srgbClr val="632523"/>
                </a:solidFill>
                <a:latin typeface="Calibri"/>
                <a:ea typeface="Tahoma"/>
                <a:cs typeface="Calibri"/>
              </a:rPr>
              <a:t>Б-15А-04</a:t>
            </a:r>
          </a:p>
          <a:p>
            <a:pPr algn="r"/>
            <a:r>
              <a:rPr lang="ru-RU" spc="-1" dirty="0" smtClean="0">
                <a:solidFill>
                  <a:srgbClr val="632523"/>
                </a:solidFill>
                <a:latin typeface="Calibri"/>
                <a:ea typeface="Tahoma"/>
                <a:cs typeface="Calibri"/>
              </a:rPr>
              <a:t> </a:t>
            </a:r>
            <a:r>
              <a:rPr lang="ru-RU" spc="-1" dirty="0">
                <a:solidFill>
                  <a:srgbClr val="632523"/>
                </a:solidFill>
                <a:latin typeface="Calibri"/>
                <a:ea typeface="Tahoma"/>
                <a:cs typeface="Calibri"/>
              </a:rPr>
              <a:t>Козловский Роман Александрович</a:t>
            </a:r>
            <a:endParaRPr lang="en-US" spc="-1" dirty="0">
              <a:ea typeface="+mn-lt"/>
              <a:cs typeface="+mn-lt"/>
            </a:endParaRPr>
          </a:p>
          <a:p>
            <a:pPr algn="r"/>
            <a:r>
              <a:rPr lang="ru-RU" spc="-1" dirty="0" smtClean="0">
                <a:solidFill>
                  <a:srgbClr val="632523"/>
                </a:solidFill>
                <a:latin typeface="Calibri"/>
                <a:ea typeface="Tahoma"/>
                <a:cs typeface="Calibri"/>
              </a:rPr>
              <a:t>Научные </a:t>
            </a:r>
            <a:r>
              <a:rPr lang="ru-RU" spc="-1" dirty="0">
                <a:solidFill>
                  <a:srgbClr val="632523"/>
                </a:solidFill>
                <a:latin typeface="Calibri"/>
                <a:ea typeface="Tahoma"/>
                <a:cs typeface="Calibri"/>
              </a:rPr>
              <a:t>руководители: доктор педагогических наук, профессор Сидоров Леонид </a:t>
            </a:r>
            <a:r>
              <a:rPr lang="ru-RU" spc="-1" dirty="0" smtClean="0">
                <a:solidFill>
                  <a:srgbClr val="632523"/>
                </a:solidFill>
                <a:latin typeface="Calibri"/>
                <a:ea typeface="Tahoma"/>
                <a:cs typeface="Calibri"/>
              </a:rPr>
              <a:t>Константинович,</a:t>
            </a:r>
            <a:endParaRPr lang="ru-RU" spc="-1" dirty="0">
              <a:solidFill>
                <a:srgbClr val="632523"/>
              </a:solidFill>
              <a:latin typeface="Calibri"/>
              <a:ea typeface="Tahoma"/>
              <a:cs typeface="Calibri"/>
            </a:endParaRPr>
          </a:p>
          <a:p>
            <a:pPr algn="r"/>
            <a:r>
              <a:rPr lang="ru-RU" spc="-1" dirty="0">
                <a:solidFill>
                  <a:srgbClr val="632523"/>
                </a:solidFill>
                <a:latin typeface="Calibri"/>
                <a:ea typeface="Tahoma"/>
                <a:cs typeface="Calibri"/>
              </a:rPr>
              <a:t>с</a:t>
            </a:r>
            <a:r>
              <a:rPr lang="ru-RU" sz="1800" b="0" strike="noStrike" spc="-1" dirty="0" smtClean="0">
                <a:solidFill>
                  <a:srgbClr val="632523"/>
                </a:solidFill>
                <a:latin typeface="Calibri"/>
                <a:ea typeface="Tahoma"/>
                <a:cs typeface="Calibri"/>
              </a:rPr>
              <a:t>тарший пре</a:t>
            </a:r>
            <a:r>
              <a:rPr lang="ru-RU" spc="-1" dirty="0" smtClean="0">
                <a:solidFill>
                  <a:srgbClr val="632523"/>
                </a:solidFill>
                <a:latin typeface="Calibri"/>
                <a:ea typeface="Tahoma"/>
                <a:cs typeface="Calibri"/>
              </a:rPr>
              <a:t>подаватель </a:t>
            </a:r>
            <a:r>
              <a:rPr lang="ru-RU" spc="-1" dirty="0">
                <a:solidFill>
                  <a:srgbClr val="632523"/>
                </a:solidFill>
                <a:latin typeface="Calibri"/>
                <a:ea typeface="Tahoma"/>
                <a:cs typeface="Calibri"/>
              </a:rPr>
              <a:t>Зайцева Маргарита Сергеевна</a:t>
            </a:r>
            <a:endParaRPr lang="en-US" sz="1800" b="0" strike="noStrike" spc="-1" dirty="0">
              <a:ea typeface="+mn-lt"/>
              <a:cs typeface="+mn-lt"/>
            </a:endParaRPr>
          </a:p>
          <a:p>
            <a:pPr algn="r">
              <a:lnSpc>
                <a:spcPct val="100000"/>
              </a:lnSpc>
            </a:pPr>
            <a:endParaRPr lang="ru-RU" sz="1800" b="1" strike="noStrike" spc="-1" dirty="0">
              <a:solidFill>
                <a:srgbClr val="000000"/>
              </a:solidFill>
              <a:latin typeface="Tahoma"/>
              <a:ea typeface="Tahom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CustomShape 1"/>
          <p:cNvSpPr/>
          <p:nvPr/>
        </p:nvSpPr>
        <p:spPr>
          <a:xfrm>
            <a:off x="75505" y="1702302"/>
            <a:ext cx="9080765" cy="6764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/>
            <a:r>
              <a:rPr lang="ru-RU" sz="3000" b="1" spc="-1" dirty="0">
                <a:solidFill>
                  <a:schemeClr val="accent2">
                    <a:lumMod val="50000"/>
                  </a:schemeClr>
                </a:solidFill>
                <a:latin typeface="Arial"/>
                <a:ea typeface="Tahoma"/>
                <a:cs typeface="Microsoft New Tai Lue"/>
              </a:rPr>
              <a:t>Выраженность качеств учителя физической культуры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  <a:p>
            <a:pPr algn="ctr">
              <a:lnSpc>
                <a:spcPct val="100000"/>
              </a:lnSpc>
            </a:pPr>
            <a:endParaRPr lang="ru-RU" sz="3600" b="1" strike="noStrike" spc="-1" dirty="0">
              <a:solidFill>
                <a:srgbClr val="404040"/>
              </a:solidFill>
              <a:latin typeface="Tahoma"/>
              <a:ea typeface="Tahoma"/>
            </a:endParaRPr>
          </a:p>
        </p:txBody>
      </p:sp>
      <p:pic>
        <p:nvPicPr>
          <p:cNvPr id="3" name="Рисунок 3" descr="Изображение выглядит как текст&#10;&#10;Описание создано с очень высокой степенью достоверности">
            <a:extLst>
              <a:ext uri="{FF2B5EF4-FFF2-40B4-BE49-F238E27FC236}">
                <a16:creationId xmlns:a16="http://schemas.microsoft.com/office/drawing/2014/main" xmlns="" id="{E438E06C-1B56-4E08-A233-433EF33889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807" y="2683738"/>
            <a:ext cx="8272129" cy="3842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8336743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CustomShape 1"/>
          <p:cNvSpPr/>
          <p:nvPr/>
        </p:nvSpPr>
        <p:spPr>
          <a:xfrm>
            <a:off x="248284" y="1742174"/>
            <a:ext cx="9080765" cy="6764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/>
            <a:r>
              <a:rPr lang="ru-RU" sz="3000" b="1" spc="-1" dirty="0">
                <a:solidFill>
                  <a:schemeClr val="accent2">
                    <a:lumMod val="50000"/>
                  </a:schemeClr>
                </a:solidFill>
                <a:latin typeface="Arial"/>
                <a:ea typeface="Tahoma"/>
                <a:cs typeface="Microsoft New Tai Lue"/>
              </a:rPr>
              <a:t>Психологические качества педагогов</a:t>
            </a:r>
            <a:r>
              <a:rPr lang="ru-RU" sz="3000" b="1" spc="-1" dirty="0">
                <a:latin typeface="Arial"/>
                <a:ea typeface="Tahoma"/>
                <a:cs typeface="Microsoft New Tai Lue"/>
              </a:rPr>
              <a:t> </a:t>
            </a:r>
            <a:endParaRPr lang="ru-RU" sz="3000" spc="-1" dirty="0">
              <a:ea typeface="+mn-lt"/>
              <a:cs typeface="+mn-lt"/>
            </a:endParaRPr>
          </a:p>
          <a:p>
            <a:pPr algn="ctr"/>
            <a:endParaRPr lang="ru-RU" sz="3000" b="1" spc="-1" dirty="0">
              <a:ea typeface="Tahoma"/>
              <a:cs typeface="Microsoft New Tai Lue"/>
            </a:endParaRPr>
          </a:p>
          <a:p>
            <a:pPr algn="ctr">
              <a:lnSpc>
                <a:spcPct val="100000"/>
              </a:lnSpc>
            </a:pPr>
            <a:endParaRPr lang="ru-RU" sz="3600" b="1" strike="noStrike" spc="-1" dirty="0">
              <a:solidFill>
                <a:srgbClr val="404040"/>
              </a:solidFill>
              <a:latin typeface="Tahoma"/>
              <a:ea typeface="Tahoma"/>
            </a:endParaRPr>
          </a:p>
        </p:txBody>
      </p:sp>
      <p:pic>
        <p:nvPicPr>
          <p:cNvPr id="2" name="Рисунок 3" descr="Изображение выглядит как снимок экрана&#10;&#10;Описание создано с очень высокой степенью достоверности">
            <a:extLst>
              <a:ext uri="{FF2B5EF4-FFF2-40B4-BE49-F238E27FC236}">
                <a16:creationId xmlns:a16="http://schemas.microsoft.com/office/drawing/2014/main" xmlns="" id="{857A8AC8-03CF-415F-BD18-B52E0F9332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552" y="2227686"/>
            <a:ext cx="8046188" cy="4223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1564586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CustomShape 1"/>
          <p:cNvSpPr/>
          <p:nvPr/>
        </p:nvSpPr>
        <p:spPr>
          <a:xfrm>
            <a:off x="234994" y="1649140"/>
            <a:ext cx="9080765" cy="6764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/>
            <a:r>
              <a:rPr lang="ru-RU" sz="3000" b="1" spc="-1" dirty="0">
                <a:solidFill>
                  <a:schemeClr val="accent2">
                    <a:lumMod val="50000"/>
                  </a:schemeClr>
                </a:solidFill>
                <a:latin typeface="Arial"/>
                <a:ea typeface="Tahoma"/>
                <a:cs typeface="Microsoft New Tai Lue"/>
              </a:rPr>
              <a:t>Психологические качества учителя физической культуры 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  <a:p>
            <a:pPr algn="ctr">
              <a:lnSpc>
                <a:spcPct val="100000"/>
              </a:lnSpc>
            </a:pPr>
            <a:endParaRPr lang="ru-RU" sz="3600" b="1" strike="noStrike" spc="-1" dirty="0">
              <a:solidFill>
                <a:srgbClr val="404040"/>
              </a:solidFill>
              <a:latin typeface="Tahoma"/>
              <a:ea typeface="Tahoma"/>
            </a:endParaRPr>
          </a:p>
        </p:txBody>
      </p:sp>
      <p:pic>
        <p:nvPicPr>
          <p:cNvPr id="3" name="Рисунок 3" descr="Изображение выглядит как снимок экрана&#10;&#10;Описание создано с очень высокой степенью достоверности">
            <a:extLst>
              <a:ext uri="{FF2B5EF4-FFF2-40B4-BE49-F238E27FC236}">
                <a16:creationId xmlns:a16="http://schemas.microsoft.com/office/drawing/2014/main" xmlns="" id="{7F5CFE79-AE5F-4A8D-8F0F-1FCD1DF99B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388" y="2395545"/>
            <a:ext cx="8458200" cy="4259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327157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CustomShape 1"/>
          <p:cNvSpPr/>
          <p:nvPr/>
        </p:nvSpPr>
        <p:spPr>
          <a:xfrm>
            <a:off x="3132365" y="572592"/>
            <a:ext cx="6010614" cy="6764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/>
            <a:r>
              <a:rPr lang="ru-RU" sz="3000" b="1" spc="-1" dirty="0">
                <a:solidFill>
                  <a:schemeClr val="accent2">
                    <a:lumMod val="50000"/>
                  </a:schemeClr>
                </a:solidFill>
                <a:latin typeface="Arial"/>
                <a:ea typeface="Tahoma"/>
                <a:cs typeface="Arial"/>
              </a:rPr>
              <a:t>Программа формирования имиджа учителя физической культуры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02742FC-9E8B-46BA-B632-01AD7D0DE9B4}"/>
              </a:ext>
            </a:extLst>
          </p:cNvPr>
          <p:cNvSpPr txBox="1"/>
          <p:nvPr/>
        </p:nvSpPr>
        <p:spPr>
          <a:xfrm>
            <a:off x="489097" y="1858039"/>
            <a:ext cx="8179095" cy="4960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ea typeface="+mn-lt"/>
                <a:cs typeface="+mn-lt"/>
              </a:rPr>
              <a:t>Направление 1</a:t>
            </a:r>
            <a:r>
              <a:rPr lang="ru-RU" sz="2400" dirty="0">
                <a:ea typeface="+mn-lt"/>
                <a:cs typeface="+mn-lt"/>
              </a:rPr>
              <a:t> – актуализация мотивации формирования профессионального имиджа:</a:t>
            </a:r>
            <a:endParaRPr lang="ru-RU" dirty="0">
              <a:ea typeface="+mn-lt"/>
              <a:cs typeface="+mn-lt"/>
            </a:endParaRPr>
          </a:p>
          <a:p>
            <a:pPr marL="342900" indent="-342900" algn="just">
              <a:spcBef>
                <a:spcPts val="2500"/>
              </a:spcBef>
              <a:buFont typeface="Arial"/>
              <a:buChar char="•"/>
            </a:pPr>
            <a:r>
              <a:rPr lang="ru-RU" sz="2400" dirty="0">
                <a:solidFill>
                  <a:srgbClr val="0D0D0D"/>
                </a:solidFill>
                <a:latin typeface="Arial"/>
                <a:ea typeface="Microsoft YaHei"/>
                <a:cs typeface="Arial"/>
              </a:rPr>
              <a:t>семинар-практикум на тему «Понятие и составляющие имиджа учителя физической культуры»,</a:t>
            </a:r>
            <a:endParaRPr lang="en-US" sz="2400" dirty="0">
              <a:ea typeface="+mn-lt"/>
              <a:cs typeface="+mn-lt"/>
            </a:endParaRPr>
          </a:p>
          <a:p>
            <a:pPr marL="342900" indent="-342900" algn="just">
              <a:spcBef>
                <a:spcPts val="2500"/>
              </a:spcBef>
              <a:buFont typeface="Arial"/>
              <a:buChar char="•"/>
            </a:pPr>
            <a:r>
              <a:rPr lang="ru-RU" sz="2400" dirty="0">
                <a:solidFill>
                  <a:srgbClr val="0D0D0D"/>
                </a:solidFill>
                <a:latin typeface="Arial"/>
                <a:ea typeface="Microsoft YaHei"/>
                <a:cs typeface="Arial"/>
              </a:rPr>
              <a:t> лекция «Через имидж – к успеху».</a:t>
            </a:r>
            <a:endParaRPr lang="en-US" sz="2400" dirty="0">
              <a:ea typeface="+mn-lt"/>
              <a:cs typeface="+mn-lt"/>
            </a:endParaRPr>
          </a:p>
          <a:p>
            <a:endParaRPr lang="ru-RU" sz="2400" dirty="0">
              <a:solidFill>
                <a:srgbClr val="0D0D0D"/>
              </a:solidFill>
              <a:latin typeface="Arial"/>
              <a:ea typeface="Microsoft YaHei"/>
              <a:cs typeface="Arial"/>
            </a:endParaRPr>
          </a:p>
          <a:p>
            <a:endParaRPr lang="ru-RU" sz="2400" dirty="0">
              <a:solidFill>
                <a:srgbClr val="0D0D0D"/>
              </a:solidFill>
              <a:ea typeface="Microsoft YaHei"/>
              <a:cs typeface="+mn-lt"/>
            </a:endParaRPr>
          </a:p>
          <a:p>
            <a:pPr indent="640080">
              <a:spcBef>
                <a:spcPts val="2000"/>
              </a:spcBef>
            </a:pPr>
            <a:endParaRPr lang="en-US" sz="2400" dirty="0">
              <a:solidFill>
                <a:srgbClr val="000000"/>
              </a:solidFill>
              <a:latin typeface="Calibri"/>
              <a:ea typeface="Microsoft YaHei"/>
              <a:cs typeface="Arial"/>
            </a:endParaRPr>
          </a:p>
          <a:p>
            <a:endParaRPr lang="ru-RU" dirty="0">
              <a:latin typeface="Arial"/>
              <a:ea typeface="Microsoft YaHei"/>
            </a:endParaRPr>
          </a:p>
        </p:txBody>
      </p:sp>
    </p:spTree>
    <p:extLst>
      <p:ext uri="{BB962C8B-B14F-4D97-AF65-F5344CB8AC3E}">
        <p14:creationId xmlns:p14="http://schemas.microsoft.com/office/powerpoint/2010/main" val="3359220664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CustomShape 1"/>
          <p:cNvSpPr/>
          <p:nvPr/>
        </p:nvSpPr>
        <p:spPr>
          <a:xfrm>
            <a:off x="3132365" y="572592"/>
            <a:ext cx="6010614" cy="6764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/>
            <a:r>
              <a:rPr lang="ru-RU" sz="3000" b="1" spc="-1" dirty="0">
                <a:solidFill>
                  <a:schemeClr val="accent2">
                    <a:lumMod val="50000"/>
                  </a:schemeClr>
                </a:solidFill>
                <a:latin typeface="Arial"/>
                <a:ea typeface="Tahoma"/>
                <a:cs typeface="Arial"/>
              </a:rPr>
              <a:t>Программа формирования имиджа учителя физической культуры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02742FC-9E8B-46BA-B632-01AD7D0DE9B4}"/>
              </a:ext>
            </a:extLst>
          </p:cNvPr>
          <p:cNvSpPr txBox="1"/>
          <p:nvPr/>
        </p:nvSpPr>
        <p:spPr>
          <a:xfrm>
            <a:off x="489097" y="1858039"/>
            <a:ext cx="8179095" cy="657359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Arial"/>
                <a:ea typeface="Microsoft YaHei"/>
                <a:cs typeface="Arial"/>
              </a:rPr>
              <a:t>Направление 2</a:t>
            </a:r>
            <a:r>
              <a:rPr lang="ru-RU" sz="2400" dirty="0">
                <a:solidFill>
                  <a:srgbClr val="0D0D0D"/>
                </a:solidFill>
                <a:latin typeface="Arial"/>
                <a:ea typeface="Microsoft YaHei"/>
                <a:cs typeface="Arial"/>
              </a:rPr>
              <a:t> – формирование внешних компонентов имиджа учителя физической культуры</a:t>
            </a:r>
            <a:endParaRPr lang="en-US" sz="2400" dirty="0">
              <a:solidFill>
                <a:srgbClr val="0D0D0D"/>
              </a:solidFill>
              <a:latin typeface="Arial"/>
              <a:ea typeface="+mn-lt"/>
              <a:cs typeface="Arial"/>
            </a:endParaRPr>
          </a:p>
          <a:p>
            <a:pPr marL="457200" indent="-457200" algn="just">
              <a:spcBef>
                <a:spcPts val="2500"/>
              </a:spcBef>
              <a:buFont typeface="Arial"/>
              <a:buChar char="•"/>
            </a:pPr>
            <a:r>
              <a:rPr lang="ru-RU" sz="2400" dirty="0">
                <a:solidFill>
                  <a:srgbClr val="0D0D0D"/>
                </a:solidFill>
                <a:latin typeface="Arial"/>
                <a:ea typeface="Microsoft YaHei"/>
                <a:cs typeface="Arial"/>
              </a:rPr>
              <a:t>семинар-практикум в форме лекции-дискуссии «Педагогическое общение как один из главных компонентов имиджа учителя физической культуры».</a:t>
            </a:r>
            <a:endParaRPr lang="en-US" sz="2400" dirty="0">
              <a:ea typeface="+mn-lt"/>
              <a:cs typeface="+mn-lt"/>
            </a:endParaRPr>
          </a:p>
          <a:p>
            <a:pPr marL="457200" indent="-457200" algn="just">
              <a:spcBef>
                <a:spcPts val="2500"/>
              </a:spcBef>
              <a:buFont typeface="Arial"/>
              <a:buChar char="•"/>
            </a:pPr>
            <a:r>
              <a:rPr lang="ru-RU" sz="2400" dirty="0">
                <a:solidFill>
                  <a:srgbClr val="0D0D0D"/>
                </a:solidFill>
                <a:latin typeface="Arial"/>
                <a:ea typeface="Microsoft YaHei"/>
                <a:cs typeface="Arial"/>
              </a:rPr>
              <a:t>лекция-дискуссия «Важность личностного имиджа в профессии учителя физической культуры», </a:t>
            </a:r>
            <a:endParaRPr lang="en-US" sz="2400" dirty="0">
              <a:ea typeface="+mn-lt"/>
              <a:cs typeface="+mn-lt"/>
            </a:endParaRPr>
          </a:p>
          <a:p>
            <a:pPr marL="457200" indent="-457200" algn="just">
              <a:spcBef>
                <a:spcPts val="2500"/>
              </a:spcBef>
              <a:buFont typeface="Arial"/>
              <a:buChar char="•"/>
            </a:pPr>
            <a:r>
              <a:rPr lang="ru-RU" sz="2400" dirty="0">
                <a:solidFill>
                  <a:srgbClr val="0D0D0D"/>
                </a:solidFill>
                <a:latin typeface="Arial"/>
                <a:ea typeface="Microsoft YaHei"/>
                <a:cs typeface="Arial"/>
              </a:rPr>
              <a:t>круглый стол «Спортивный педагог»</a:t>
            </a:r>
            <a:endParaRPr lang="en-US" sz="2400" dirty="0">
              <a:ea typeface="+mn-lt"/>
              <a:cs typeface="+mn-lt"/>
            </a:endParaRPr>
          </a:p>
          <a:p>
            <a:pPr marL="285750" indent="-285750">
              <a:lnSpc>
                <a:spcPct val="150000"/>
              </a:lnSpc>
              <a:buFont typeface="Arial,Sans-Serif"/>
              <a:buChar char="-"/>
            </a:pPr>
            <a:endParaRPr lang="ru-RU" sz="2400" dirty="0">
              <a:solidFill>
                <a:srgbClr val="0D0D0D"/>
              </a:solidFill>
              <a:latin typeface="Arial"/>
              <a:ea typeface="Microsoft YaHei"/>
              <a:cs typeface="Arial"/>
            </a:endParaRPr>
          </a:p>
          <a:p>
            <a:endParaRPr lang="ru-RU" sz="2400" dirty="0">
              <a:solidFill>
                <a:srgbClr val="0D0D0D"/>
              </a:solidFill>
              <a:ea typeface="Microsoft YaHei"/>
              <a:cs typeface="Arial"/>
            </a:endParaRPr>
          </a:p>
          <a:p>
            <a:pPr indent="640080">
              <a:spcBef>
                <a:spcPts val="2000"/>
              </a:spcBef>
            </a:pPr>
            <a:endParaRPr lang="en-US" sz="2400" dirty="0">
              <a:latin typeface="Calibri"/>
              <a:ea typeface="Microsoft YaHei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72865055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CustomShape 1"/>
          <p:cNvSpPr/>
          <p:nvPr/>
        </p:nvSpPr>
        <p:spPr>
          <a:xfrm>
            <a:off x="3132365" y="572592"/>
            <a:ext cx="6010614" cy="6764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/>
            <a:r>
              <a:rPr lang="ru-RU" sz="3000" b="1" spc="-1" dirty="0">
                <a:solidFill>
                  <a:schemeClr val="accent2">
                    <a:lumMod val="50000"/>
                  </a:schemeClr>
                </a:solidFill>
                <a:latin typeface="Arial"/>
                <a:ea typeface="Tahoma"/>
                <a:cs typeface="Arial"/>
              </a:rPr>
              <a:t>Программа формирования имиджа учителя физической культуры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02742FC-9E8B-46BA-B632-01AD7D0DE9B4}"/>
              </a:ext>
            </a:extLst>
          </p:cNvPr>
          <p:cNvSpPr txBox="1"/>
          <p:nvPr/>
        </p:nvSpPr>
        <p:spPr>
          <a:xfrm>
            <a:off x="489097" y="1858039"/>
            <a:ext cx="8179095" cy="321113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Arial"/>
                <a:ea typeface="Microsoft YaHei"/>
                <a:cs typeface="Arial"/>
              </a:rPr>
              <a:t>Направление 3 </a:t>
            </a:r>
            <a:r>
              <a:rPr lang="ru-RU" sz="2400" dirty="0">
                <a:solidFill>
                  <a:srgbClr val="0D0D0D"/>
                </a:solidFill>
                <a:latin typeface="Arial"/>
                <a:ea typeface="Microsoft YaHei"/>
                <a:cs typeface="Arial"/>
              </a:rPr>
              <a:t>– формирование внутренних компонентов имиджа учителя физической культуры</a:t>
            </a:r>
            <a:endParaRPr lang="en-US" sz="2400" dirty="0">
              <a:solidFill>
                <a:srgbClr val="0D0D0D"/>
              </a:solidFill>
              <a:latin typeface="Arial"/>
              <a:ea typeface="+mn-lt"/>
              <a:cs typeface="Arial"/>
            </a:endParaRPr>
          </a:p>
          <a:p>
            <a:pPr marL="342900" indent="-342900" algn="just">
              <a:lnSpc>
                <a:spcPct val="150000"/>
              </a:lnSpc>
              <a:buFont typeface="Arial"/>
              <a:buChar char="•"/>
            </a:pPr>
            <a:r>
              <a:rPr lang="ru-RU" sz="2400" dirty="0">
                <a:solidFill>
                  <a:srgbClr val="0D0D0D"/>
                </a:solidFill>
                <a:latin typeface="Arial"/>
                <a:ea typeface="Microsoft YaHei"/>
                <a:cs typeface="Arial"/>
              </a:rPr>
              <a:t>рефлексивный тренинг</a:t>
            </a:r>
            <a:endParaRPr lang="en-US" sz="2400" dirty="0">
              <a:ea typeface="+mn-lt"/>
              <a:cs typeface="+mn-lt"/>
            </a:endParaRPr>
          </a:p>
          <a:p>
            <a:pPr marL="342900" indent="-342900" algn="just">
              <a:lnSpc>
                <a:spcPct val="150000"/>
              </a:lnSpc>
              <a:buFont typeface="Arial"/>
              <a:buChar char="•"/>
            </a:pPr>
            <a:r>
              <a:rPr lang="ru-RU" sz="2400" dirty="0">
                <a:solidFill>
                  <a:srgbClr val="0D0D0D"/>
                </a:solidFill>
                <a:latin typeface="Arial"/>
                <a:ea typeface="Microsoft YaHei"/>
                <a:cs typeface="Arial"/>
              </a:rPr>
              <a:t>тренинг личностной саморегуляции</a:t>
            </a:r>
            <a:endParaRPr lang="en-US" sz="2400" dirty="0"/>
          </a:p>
          <a:p>
            <a:pPr indent="640080">
              <a:spcBef>
                <a:spcPts val="2000"/>
              </a:spcBef>
            </a:pPr>
            <a:endParaRPr lang="en-US" sz="2400" dirty="0">
              <a:latin typeface="Calibri"/>
              <a:ea typeface="Microsoft YaHei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20672427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02742FC-9E8B-46BA-B632-01AD7D0DE9B4}"/>
              </a:ext>
            </a:extLst>
          </p:cNvPr>
          <p:cNvSpPr txBox="1"/>
          <p:nvPr/>
        </p:nvSpPr>
        <p:spPr>
          <a:xfrm>
            <a:off x="555551" y="1578934"/>
            <a:ext cx="8179095" cy="73866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indent="640080">
              <a:spcBef>
                <a:spcPts val="2000"/>
              </a:spcBef>
            </a:pPr>
            <a:endParaRPr lang="en-US" sz="2400" dirty="0">
              <a:latin typeface="Calibri"/>
              <a:ea typeface="Microsoft YaHei"/>
            </a:endParaRPr>
          </a:p>
          <a:p>
            <a:endParaRPr lang="ru-RU"/>
          </a:p>
        </p:txBody>
      </p:sp>
      <p:sp>
        <p:nvSpPr>
          <p:cNvPr id="4" name="CustomShape 1">
            <a:extLst>
              <a:ext uri="{FF2B5EF4-FFF2-40B4-BE49-F238E27FC236}">
                <a16:creationId xmlns:a16="http://schemas.microsoft.com/office/drawing/2014/main" xmlns="" id="{D4007C04-DB84-438A-A215-B1C75A4F6138}"/>
              </a:ext>
            </a:extLst>
          </p:cNvPr>
          <p:cNvSpPr/>
          <p:nvPr/>
        </p:nvSpPr>
        <p:spPr>
          <a:xfrm>
            <a:off x="2214624" y="3337715"/>
            <a:ext cx="4475520" cy="444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ru-RU" sz="2300" b="0" strike="noStrike" spc="-1">
                <a:solidFill>
                  <a:srgbClr val="000000"/>
                </a:solidFill>
                <a:latin typeface="Arial"/>
              </a:rPr>
              <a:t>БЛАГОДАРИМ ЗА ВНИМАНИЕ!</a:t>
            </a:r>
            <a:endParaRPr lang="en-US" sz="2300" b="0" strike="noStrike" spc="-1">
              <a:solidFill>
                <a:srgbClr val="FFFFFF"/>
              </a:solidFill>
              <a:latin typeface="Microsoft Himalaya"/>
            </a:endParaRPr>
          </a:p>
        </p:txBody>
      </p:sp>
    </p:spTree>
    <p:extLst>
      <p:ext uri="{BB962C8B-B14F-4D97-AF65-F5344CB8AC3E}">
        <p14:creationId xmlns:p14="http://schemas.microsoft.com/office/powerpoint/2010/main" val="3352649518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CustomShape 1"/>
          <p:cNvSpPr/>
          <p:nvPr/>
        </p:nvSpPr>
        <p:spPr>
          <a:xfrm>
            <a:off x="3132365" y="572592"/>
            <a:ext cx="6010614" cy="6764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/>
            <a:r>
              <a:rPr lang="ru-RU" sz="3000" b="1" spc="-1" dirty="0">
                <a:solidFill>
                  <a:schemeClr val="accent2">
                    <a:lumMod val="50000"/>
                  </a:schemeClr>
                </a:solidFill>
                <a:latin typeface="Arial"/>
                <a:ea typeface="Tahoma"/>
                <a:cs typeface="Arial"/>
              </a:rPr>
              <a:t>Актуальность исследования</a:t>
            </a:r>
            <a:endParaRPr lang="ru-RU" sz="3000" spc="-1" dirty="0">
              <a:solidFill>
                <a:schemeClr val="accent2">
                  <a:lumMod val="50000"/>
                </a:schemeClr>
              </a:solidFill>
              <a:ea typeface="+mn-lt"/>
              <a:cs typeface="+mn-lt"/>
            </a:endParaRPr>
          </a:p>
          <a:p>
            <a:pPr algn="ctr">
              <a:lnSpc>
                <a:spcPct val="100000"/>
              </a:lnSpc>
            </a:pPr>
            <a:endParaRPr lang="ru-RU" sz="3600" b="1" strike="noStrike" spc="-1" dirty="0">
              <a:solidFill>
                <a:srgbClr val="404040"/>
              </a:solidFill>
              <a:latin typeface="Tahoma"/>
              <a:ea typeface="Tahoma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02742FC-9E8B-46BA-B632-01AD7D0DE9B4}"/>
              </a:ext>
            </a:extLst>
          </p:cNvPr>
          <p:cNvSpPr txBox="1"/>
          <p:nvPr/>
        </p:nvSpPr>
        <p:spPr>
          <a:xfrm>
            <a:off x="555551" y="1578934"/>
            <a:ext cx="8179095" cy="46884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indent="640080" algn="just">
              <a:spcBef>
                <a:spcPts val="2000"/>
              </a:spcBef>
            </a:pPr>
            <a:r>
              <a:rPr lang="ru-RU" sz="2400" dirty="0">
                <a:latin typeface="Calibri"/>
                <a:ea typeface="Microsoft YaHei"/>
              </a:rPr>
              <a:t>Несмотря на всеобщее признание ценности и значимости физической культуры для развития личности, ее воспитательный потенциал остается не в полной мере реализованным при организации учебно-воспитательного процесса в образовательном учреждении. И во многом это зависит от личности учителя физической культуры, его профессионального имиджа. </a:t>
            </a:r>
            <a:r>
              <a:rPr lang="en-US" sz="2400" dirty="0">
                <a:latin typeface="Calibri"/>
                <a:ea typeface="Microsoft YaHei"/>
              </a:rPr>
              <a:t>​</a:t>
            </a:r>
            <a:endParaRPr lang="ru-RU" dirty="0"/>
          </a:p>
          <a:p>
            <a:pPr indent="640080" algn="just">
              <a:spcBef>
                <a:spcPts val="2000"/>
              </a:spcBef>
            </a:pPr>
            <a:r>
              <a:rPr lang="ru-RU" sz="2400" dirty="0">
                <a:latin typeface="Calibri"/>
                <a:ea typeface="Microsoft YaHei"/>
              </a:rPr>
              <a:t>Именно профессиональный имидж выступает показателем культуры педагогической деятельности, которая обеспечивает профессиональную идентификацию и саморазвитие личности учителя физической культуры.</a:t>
            </a:r>
            <a:r>
              <a:rPr lang="en-US" sz="2400" dirty="0">
                <a:latin typeface="Calibri"/>
                <a:ea typeface="Microsoft YaHei"/>
              </a:rPr>
              <a:t> 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02742FC-9E8B-46BA-B632-01AD7D0DE9B4}"/>
              </a:ext>
            </a:extLst>
          </p:cNvPr>
          <p:cNvSpPr txBox="1"/>
          <p:nvPr/>
        </p:nvSpPr>
        <p:spPr>
          <a:xfrm>
            <a:off x="716916" y="1578934"/>
            <a:ext cx="8179095" cy="427040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>
              <a:spcAft>
                <a:spcPts val="500"/>
              </a:spcAft>
            </a:pP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Arial"/>
                <a:ea typeface="Microsoft YaHei"/>
                <a:cs typeface="Arial"/>
              </a:rPr>
              <a:t>Цель исследования:</a:t>
            </a:r>
            <a:r>
              <a:rPr lang="ru-RU" sz="2400" b="1" dirty="0">
                <a:solidFill>
                  <a:srgbClr val="953735"/>
                </a:solidFill>
                <a:latin typeface="Arial"/>
                <a:ea typeface="Microsoft YaHei"/>
                <a:cs typeface="Arial"/>
              </a:rPr>
              <a:t> </a:t>
            </a:r>
            <a:r>
              <a:rPr lang="ru-RU" sz="2400" dirty="0" smtClean="0"/>
              <a:t>разработка </a:t>
            </a:r>
            <a:r>
              <a:rPr lang="ru-RU" sz="2400" dirty="0"/>
              <a:t>программы формирования имиджа учителя физической культуры.</a:t>
            </a:r>
          </a:p>
          <a:p>
            <a:pPr>
              <a:spcAft>
                <a:spcPts val="500"/>
              </a:spcAft>
            </a:pPr>
            <a:endParaRPr lang="ru-RU" sz="2400" dirty="0">
              <a:solidFill>
                <a:srgbClr val="000000"/>
              </a:solidFill>
              <a:latin typeface="Arial"/>
              <a:ea typeface="Microsoft YaHei"/>
              <a:cs typeface="Arial"/>
            </a:endParaRPr>
          </a:p>
          <a:p>
            <a:pPr algn="just">
              <a:spcAft>
                <a:spcPts val="500"/>
              </a:spcAft>
            </a:pP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Arial"/>
                <a:ea typeface="Microsoft YaHei"/>
                <a:cs typeface="Arial"/>
              </a:rPr>
              <a:t>Объект 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Arial"/>
                <a:ea typeface="Microsoft YaHei"/>
                <a:cs typeface="Arial"/>
              </a:rPr>
              <a:t>исследования: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Arial"/>
                <a:ea typeface="Microsoft YaHei"/>
                <a:cs typeface="Arial"/>
              </a:rPr>
              <a:t> </a:t>
            </a:r>
            <a:r>
              <a:rPr lang="ru-RU" sz="2400" dirty="0" smtClean="0"/>
              <a:t>процесс </a:t>
            </a:r>
            <a:r>
              <a:rPr lang="ru-RU" sz="2400" dirty="0"/>
              <a:t>формирования имиджа современного учителя физической культуры.</a:t>
            </a:r>
          </a:p>
          <a:p>
            <a:pPr algn="just">
              <a:spcAft>
                <a:spcPts val="500"/>
              </a:spcAft>
            </a:pPr>
            <a:endParaRPr lang="ru-RU" sz="2400" dirty="0">
              <a:solidFill>
                <a:srgbClr val="FFFFFF"/>
              </a:solidFill>
              <a:ea typeface="Microsoft YaHei"/>
              <a:cs typeface="Arial"/>
            </a:endParaRPr>
          </a:p>
          <a:p>
            <a:pPr algn="just">
              <a:spcAft>
                <a:spcPts val="500"/>
              </a:spcAft>
            </a:pP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ea typeface="Microsoft YaHei"/>
                <a:cs typeface="Arial"/>
              </a:rPr>
              <a:t>Предмет  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ea typeface="Microsoft YaHei"/>
                <a:cs typeface="Arial"/>
              </a:rPr>
              <a:t>исследования: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2400" dirty="0" smtClean="0"/>
              <a:t>программа </a:t>
            </a:r>
            <a:r>
              <a:rPr lang="ru-RU" sz="2400" dirty="0"/>
              <a:t>формирования имиджа современного учителя физической культуры.</a:t>
            </a:r>
          </a:p>
          <a:p>
            <a:pPr indent="640080">
              <a:spcBef>
                <a:spcPts val="2000"/>
              </a:spcBef>
            </a:pPr>
            <a:endParaRPr lang="en-US" sz="2400" dirty="0">
              <a:latin typeface="Calibri"/>
              <a:ea typeface="Microsoft YaHei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04106411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CustomShape 1"/>
          <p:cNvSpPr/>
          <p:nvPr/>
        </p:nvSpPr>
        <p:spPr>
          <a:xfrm>
            <a:off x="3119074" y="904859"/>
            <a:ext cx="6010614" cy="6764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/>
            <a:r>
              <a:rPr lang="ru-RU" sz="3000" b="1" spc="-1" dirty="0">
                <a:solidFill>
                  <a:schemeClr val="accent2">
                    <a:lumMod val="50000"/>
                  </a:schemeClr>
                </a:solidFill>
                <a:latin typeface="Arial"/>
                <a:ea typeface="Tahoma"/>
                <a:cs typeface="Arial"/>
              </a:rPr>
              <a:t>Задачи исследования</a:t>
            </a:r>
            <a:endParaRPr lang="ru-RU" sz="3000" spc="-1" dirty="0">
              <a:solidFill>
                <a:schemeClr val="accent2">
                  <a:lumMod val="50000"/>
                </a:schemeClr>
              </a:solidFill>
              <a:ea typeface="+mn-lt"/>
              <a:cs typeface="+mn-lt"/>
            </a:endParaRPr>
          </a:p>
          <a:p>
            <a:pPr algn="ctr"/>
            <a:endParaRPr lang="ru-RU" sz="3000" b="1" spc="-1" dirty="0">
              <a:ea typeface="Tahoma"/>
              <a:cs typeface="+mn-lt"/>
            </a:endParaRPr>
          </a:p>
          <a:p>
            <a:pPr algn="ctr">
              <a:lnSpc>
                <a:spcPct val="100000"/>
              </a:lnSpc>
            </a:pPr>
            <a:endParaRPr lang="ru-RU" sz="3600" b="1" strike="noStrike" spc="-1" dirty="0">
              <a:solidFill>
                <a:srgbClr val="404040"/>
              </a:solidFill>
              <a:latin typeface="Tahoma"/>
              <a:ea typeface="Tahoma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02742FC-9E8B-46BA-B632-01AD7D0DE9B4}"/>
              </a:ext>
            </a:extLst>
          </p:cNvPr>
          <p:cNvSpPr txBox="1"/>
          <p:nvPr/>
        </p:nvSpPr>
        <p:spPr>
          <a:xfrm>
            <a:off x="595423" y="1924492"/>
            <a:ext cx="8179095" cy="383694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457200" indent="-457200" algn="just">
              <a:spcBef>
                <a:spcPts val="2000"/>
              </a:spcBef>
              <a:buAutoNum type="arabicPeriod"/>
            </a:pPr>
            <a:r>
              <a:rPr lang="ru-RU" sz="2400" dirty="0" smtClean="0">
                <a:latin typeface="Arial"/>
                <a:ea typeface="Microsoft YaHei"/>
                <a:cs typeface="Arial"/>
              </a:rPr>
              <a:t>Провести </a:t>
            </a:r>
            <a:r>
              <a:rPr lang="ru-RU" sz="2400" dirty="0">
                <a:latin typeface="Arial"/>
                <a:ea typeface="Microsoft YaHei"/>
                <a:cs typeface="Arial"/>
              </a:rPr>
              <a:t>теоретический анализ научной литературы по проблеме формирования имиджа современного учителя физической культуры</a:t>
            </a:r>
            <a:endParaRPr lang="en-US" sz="2400" dirty="0">
              <a:latin typeface="Arial"/>
              <a:ea typeface="Microsoft YaHei"/>
              <a:cs typeface="Arial"/>
            </a:endParaRPr>
          </a:p>
          <a:p>
            <a:pPr marL="457200" indent="-457200" algn="just">
              <a:spcBef>
                <a:spcPts val="2000"/>
              </a:spcBef>
              <a:buAutoNum type="arabicPeriod"/>
            </a:pPr>
            <a:r>
              <a:rPr lang="ru-RU" sz="2400" dirty="0" smtClean="0">
                <a:latin typeface="Arial"/>
                <a:ea typeface="Microsoft YaHei"/>
                <a:cs typeface="Arial"/>
              </a:rPr>
              <a:t>Провести </a:t>
            </a:r>
            <a:r>
              <a:rPr lang="ru-RU" sz="2400" dirty="0">
                <a:latin typeface="Arial"/>
                <a:ea typeface="Microsoft YaHei"/>
                <a:cs typeface="Arial"/>
              </a:rPr>
              <a:t>экспериментальное исследование имиджа учителя физической культуры</a:t>
            </a:r>
            <a:endParaRPr lang="en-US" sz="2400" dirty="0">
              <a:latin typeface="Arial"/>
              <a:ea typeface="+mn-lt"/>
              <a:cs typeface="Arial"/>
            </a:endParaRPr>
          </a:p>
          <a:p>
            <a:pPr marL="457200" indent="-457200" algn="just">
              <a:spcBef>
                <a:spcPts val="2000"/>
              </a:spcBef>
              <a:buAutoNum type="arabicPeriod"/>
            </a:pPr>
            <a:r>
              <a:rPr lang="ru-RU" sz="2400" dirty="0" smtClean="0">
                <a:latin typeface="Arial"/>
                <a:ea typeface="Microsoft YaHei"/>
                <a:cs typeface="Arial"/>
              </a:rPr>
              <a:t>Разработать </a:t>
            </a:r>
            <a:r>
              <a:rPr lang="ru-RU" sz="2400" dirty="0">
                <a:latin typeface="Arial"/>
                <a:ea typeface="Microsoft YaHei"/>
                <a:cs typeface="Arial"/>
              </a:rPr>
              <a:t>и экспериментально </a:t>
            </a:r>
            <a:r>
              <a:rPr lang="ru-RU" sz="2400" dirty="0" smtClean="0">
                <a:latin typeface="Arial"/>
                <a:ea typeface="Microsoft YaHei"/>
                <a:cs typeface="Arial"/>
              </a:rPr>
              <a:t>провери</a:t>
            </a:r>
            <a:r>
              <a:rPr lang="ru-RU" sz="2400" dirty="0" smtClean="0">
                <a:latin typeface="Arial"/>
                <a:ea typeface="Microsoft YaHei"/>
                <a:cs typeface="Arial"/>
              </a:rPr>
              <a:t>ть </a:t>
            </a:r>
            <a:r>
              <a:rPr lang="ru-RU" sz="2400" dirty="0">
                <a:latin typeface="Arial"/>
                <a:ea typeface="Microsoft YaHei"/>
                <a:cs typeface="Arial"/>
              </a:rPr>
              <a:t>программу формирования имиджа учителя физической культуры.</a:t>
            </a:r>
            <a:endParaRPr lang="en-US" dirty="0">
              <a:latin typeface="Arial"/>
              <a:cs typeface="Arial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41916667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CustomShape 1"/>
          <p:cNvSpPr/>
          <p:nvPr/>
        </p:nvSpPr>
        <p:spPr>
          <a:xfrm>
            <a:off x="3225400" y="904859"/>
            <a:ext cx="6010614" cy="6764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/>
            <a:r>
              <a:rPr lang="ru-RU" sz="3000" b="1" spc="-1" dirty="0">
                <a:solidFill>
                  <a:schemeClr val="accent2">
                    <a:lumMod val="50000"/>
                  </a:schemeClr>
                </a:solidFill>
                <a:latin typeface="Arial"/>
                <a:ea typeface="Tahoma"/>
                <a:cs typeface="Arial"/>
              </a:rPr>
              <a:t>Гипотеза  исследования</a:t>
            </a:r>
            <a:endParaRPr lang="ru-RU" sz="3000" spc="-1" dirty="0">
              <a:solidFill>
                <a:schemeClr val="accent2">
                  <a:lumMod val="50000"/>
                </a:schemeClr>
              </a:solidFill>
              <a:ea typeface="+mn-lt"/>
              <a:cs typeface="+mn-lt"/>
            </a:endParaRPr>
          </a:p>
          <a:p>
            <a:pPr algn="ctr"/>
            <a:endParaRPr lang="ru-RU" sz="3000" b="1" spc="-1" dirty="0">
              <a:ea typeface="Tahoma"/>
              <a:cs typeface="+mn-lt"/>
            </a:endParaRPr>
          </a:p>
          <a:p>
            <a:pPr algn="ctr">
              <a:lnSpc>
                <a:spcPct val="100000"/>
              </a:lnSpc>
            </a:pPr>
            <a:endParaRPr lang="ru-RU" sz="3600" b="1" strike="noStrike" spc="-1" dirty="0">
              <a:solidFill>
                <a:srgbClr val="404040"/>
              </a:solidFill>
              <a:latin typeface="Tahoma"/>
              <a:ea typeface="Tahoma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02742FC-9E8B-46BA-B632-01AD7D0DE9B4}"/>
              </a:ext>
            </a:extLst>
          </p:cNvPr>
          <p:cNvSpPr txBox="1"/>
          <p:nvPr/>
        </p:nvSpPr>
        <p:spPr>
          <a:xfrm>
            <a:off x="568842" y="1897910"/>
            <a:ext cx="8059479" cy="334784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indent="640080" algn="just">
              <a:lnSpc>
                <a:spcPct val="150000"/>
              </a:lnSpc>
              <a:spcBef>
                <a:spcPts val="2000"/>
              </a:spcBef>
            </a:pPr>
            <a:r>
              <a:rPr lang="ru-RU" sz="2400" dirty="0">
                <a:ea typeface="+mn-lt"/>
                <a:cs typeface="+mn-lt"/>
              </a:rPr>
              <a:t>Мы предполагаем, что разработанная программа, включающая технологии социально-психологического тренинга и психологическое просвещение в интерактивной форме будет способствовать формированию положительного имиджа учителя физической культуры.</a:t>
            </a:r>
            <a:endParaRPr lang="ru-RU" dirty="0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90708659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CustomShape 1"/>
          <p:cNvSpPr/>
          <p:nvPr/>
        </p:nvSpPr>
        <p:spPr>
          <a:xfrm>
            <a:off x="3398179" y="692208"/>
            <a:ext cx="6010614" cy="6764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/>
            <a:r>
              <a:rPr lang="ru-RU" sz="3000" b="1" spc="-1" dirty="0">
                <a:solidFill>
                  <a:schemeClr val="accent2">
                    <a:lumMod val="50000"/>
                  </a:schemeClr>
                </a:solidFill>
                <a:latin typeface="Arial"/>
                <a:ea typeface="Tahoma"/>
                <a:cs typeface="Arial"/>
              </a:rPr>
              <a:t>Методы исследования</a:t>
            </a:r>
            <a:endParaRPr lang="ru-RU" sz="3000" spc="-1" dirty="0">
              <a:solidFill>
                <a:schemeClr val="accent2">
                  <a:lumMod val="50000"/>
                </a:schemeClr>
              </a:solidFill>
              <a:ea typeface="+mn-lt"/>
              <a:cs typeface="+mn-lt"/>
            </a:endParaRPr>
          </a:p>
          <a:p>
            <a:pPr algn="ctr">
              <a:lnSpc>
                <a:spcPct val="100000"/>
              </a:lnSpc>
            </a:pPr>
            <a:endParaRPr lang="ru-RU" sz="3000" b="1" strike="noStrike" spc="-1" dirty="0">
              <a:solidFill>
                <a:srgbClr val="000000"/>
              </a:solidFill>
              <a:latin typeface="Arial"/>
              <a:ea typeface="Tahoma"/>
              <a:cs typeface="Arial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02742FC-9E8B-46BA-B632-01AD7D0DE9B4}"/>
              </a:ext>
            </a:extLst>
          </p:cNvPr>
          <p:cNvSpPr txBox="1"/>
          <p:nvPr/>
        </p:nvSpPr>
        <p:spPr>
          <a:xfrm>
            <a:off x="369481" y="2283341"/>
            <a:ext cx="8179095" cy="184665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ru-RU" sz="2400" dirty="0"/>
              <a:t>А</a:t>
            </a:r>
            <a:r>
              <a:rPr lang="ru-RU" sz="2400" dirty="0" smtClean="0"/>
              <a:t>нализ </a:t>
            </a:r>
            <a:r>
              <a:rPr lang="ru-RU" sz="2400" dirty="0"/>
              <a:t>научно-методической литературы, наблюдение, анкетирование, тестирование, опрос, эксперимент, методы обработки данных и математической статистики.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47162670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stomShape 1">
            <a:extLst>
              <a:ext uri="{FF2B5EF4-FFF2-40B4-BE49-F238E27FC236}">
                <a16:creationId xmlns:a16="http://schemas.microsoft.com/office/drawing/2014/main" xmlns="" id="{969C9977-9B29-448B-9A23-C18E68B3DAEB}"/>
              </a:ext>
            </a:extLst>
          </p:cNvPr>
          <p:cNvSpPr/>
          <p:nvPr/>
        </p:nvSpPr>
        <p:spPr>
          <a:xfrm>
            <a:off x="3198819" y="718789"/>
            <a:ext cx="6010614" cy="6764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/>
            <a:r>
              <a:rPr lang="ru-RU" sz="3000" b="1" spc="-1" dirty="0">
                <a:solidFill>
                  <a:schemeClr val="accent2">
                    <a:lumMod val="50000"/>
                  </a:schemeClr>
                </a:solidFill>
                <a:ea typeface="+mn-lt"/>
                <a:cs typeface="+mn-lt"/>
              </a:rPr>
              <a:t>Методики исследования</a:t>
            </a:r>
            <a:endParaRPr lang="ru-RU">
              <a:solidFill>
                <a:schemeClr val="accent2">
                  <a:lumMod val="50000"/>
                </a:schemeClr>
              </a:solidFill>
              <a:ea typeface="+mn-lt"/>
              <a:cs typeface="+mn-lt"/>
            </a:endParaRPr>
          </a:p>
          <a:p>
            <a:pPr algn="ctr">
              <a:lnSpc>
                <a:spcPct val="100000"/>
              </a:lnSpc>
            </a:pPr>
            <a:endParaRPr lang="ru-RU" sz="3000" b="1" strike="noStrike" spc="-1" dirty="0">
              <a:solidFill>
                <a:srgbClr val="000000"/>
              </a:solidFill>
              <a:latin typeface="Arial"/>
              <a:ea typeface="Tahoma"/>
              <a:cs typeface="Arial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EA36732F-43D5-4EBD-A331-ECBFAAE65CCD}"/>
              </a:ext>
            </a:extLst>
          </p:cNvPr>
          <p:cNvSpPr txBox="1"/>
          <p:nvPr/>
        </p:nvSpPr>
        <p:spPr>
          <a:xfrm>
            <a:off x="688457" y="2256760"/>
            <a:ext cx="8179095" cy="309828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457200" indent="-457200">
              <a:spcBef>
                <a:spcPts val="2000"/>
              </a:spcBef>
              <a:buAutoNum type="arabicPeriod"/>
            </a:pPr>
            <a:r>
              <a:rPr lang="ru-RU" sz="2400" dirty="0">
                <a:ea typeface="+mn-lt"/>
                <a:cs typeface="+mn-lt"/>
              </a:rPr>
              <a:t>Анкета,</a:t>
            </a:r>
            <a:r>
              <a:rPr lang="ru-RU" sz="2400" dirty="0">
                <a:solidFill>
                  <a:srgbClr val="FFFFFF"/>
                </a:solidFill>
                <a:ea typeface="+mn-lt"/>
                <a:cs typeface="+mn-lt"/>
              </a:rPr>
              <a:t> </a:t>
            </a:r>
            <a:r>
              <a:rPr lang="ru-RU" sz="2400" dirty="0">
                <a:ea typeface="+mn-lt"/>
                <a:cs typeface="+mn-lt"/>
              </a:rPr>
              <a:t>разработанная нами для оценки имиджа учителя физической культуры с точки зрения педагогического коллектива. </a:t>
            </a:r>
            <a:r>
              <a:rPr lang="en-US" sz="2400" dirty="0">
                <a:ea typeface="+mn-lt"/>
                <a:cs typeface="+mn-lt"/>
              </a:rPr>
              <a:t> </a:t>
            </a:r>
            <a:endParaRPr lang="ru-RU" dirty="0">
              <a:ea typeface="+mn-lt"/>
              <a:cs typeface="+mn-lt"/>
            </a:endParaRPr>
          </a:p>
          <a:p>
            <a:pPr marL="457200" indent="-457200">
              <a:spcBef>
                <a:spcPts val="2000"/>
              </a:spcBef>
              <a:buAutoNum type="arabicPeriod"/>
            </a:pPr>
            <a:r>
              <a:rPr lang="ru-RU" sz="2400" dirty="0">
                <a:ea typeface="+mn-lt"/>
                <a:cs typeface="+mn-lt"/>
              </a:rPr>
              <a:t>Опросник  «Хороший учитель» (Калюжный А.А.). </a:t>
            </a:r>
            <a:r>
              <a:rPr lang="en-US" sz="2400" dirty="0">
                <a:ea typeface="+mn-lt"/>
                <a:cs typeface="+mn-lt"/>
              </a:rPr>
              <a:t> </a:t>
            </a:r>
          </a:p>
          <a:p>
            <a:pPr marL="457200" indent="-457200">
              <a:spcBef>
                <a:spcPts val="2000"/>
              </a:spcBef>
              <a:buAutoNum type="arabicPeriod"/>
            </a:pPr>
            <a:r>
              <a:rPr lang="ru-RU" sz="2400" dirty="0">
                <a:ea typeface="+mn-lt"/>
                <a:cs typeface="+mn-lt"/>
              </a:rPr>
              <a:t>Методика «Психологический портрет учителя» </a:t>
            </a:r>
            <a:r>
              <a:rPr lang="en-US" sz="2400" dirty="0">
                <a:ea typeface="+mn-lt"/>
                <a:cs typeface="+mn-lt"/>
              </a:rPr>
              <a:t> </a:t>
            </a:r>
            <a:r>
              <a:rPr lang="ru-RU" sz="2400" dirty="0">
                <a:ea typeface="+mn-lt"/>
                <a:cs typeface="+mn-lt"/>
              </a:rPr>
              <a:t>З.В. </a:t>
            </a:r>
            <a:r>
              <a:rPr lang="ru-RU" sz="2400" dirty="0" err="1">
                <a:ea typeface="+mn-lt"/>
                <a:cs typeface="+mn-lt"/>
              </a:rPr>
              <a:t>Резапкиной</a:t>
            </a:r>
            <a:r>
              <a:rPr lang="ru-RU" sz="2400" dirty="0">
                <a:ea typeface="+mn-lt"/>
                <a:cs typeface="+mn-lt"/>
              </a:rPr>
              <a:t>, Г.В. </a:t>
            </a:r>
            <a:r>
              <a:rPr lang="ru-RU" sz="2400" dirty="0" err="1">
                <a:ea typeface="+mn-lt"/>
                <a:cs typeface="+mn-lt"/>
              </a:rPr>
              <a:t>Резапкиной</a:t>
            </a:r>
            <a:r>
              <a:rPr lang="ru-RU" sz="2400" dirty="0">
                <a:ea typeface="+mn-lt"/>
                <a:cs typeface="+mn-lt"/>
              </a:rPr>
              <a:t>.</a:t>
            </a:r>
            <a:endParaRPr lang="en-US" dirty="0">
              <a:ea typeface="+mn-lt"/>
              <a:cs typeface="+mn-lt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7859682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CustomShape 1"/>
          <p:cNvSpPr/>
          <p:nvPr/>
        </p:nvSpPr>
        <p:spPr>
          <a:xfrm>
            <a:off x="753331" y="2127603"/>
            <a:ext cx="6010614" cy="6764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r>
              <a:rPr lang="ru-RU" sz="3000" b="1" spc="-1" dirty="0">
                <a:solidFill>
                  <a:schemeClr val="accent2">
                    <a:lumMod val="50000"/>
                  </a:schemeClr>
                </a:solidFill>
                <a:latin typeface="Arial"/>
                <a:ea typeface="Tahoma"/>
                <a:cs typeface="Arial"/>
              </a:rPr>
              <a:t>База исследования</a:t>
            </a:r>
            <a:endParaRPr lang="ru-RU" sz="3000" spc="-1" dirty="0">
              <a:solidFill>
                <a:schemeClr val="accent2">
                  <a:lumMod val="50000"/>
                </a:schemeClr>
              </a:solidFill>
              <a:ea typeface="+mn-lt"/>
              <a:cs typeface="+mn-lt"/>
            </a:endParaRPr>
          </a:p>
          <a:p>
            <a:pPr algn="ctr"/>
            <a:endParaRPr lang="ru-RU" sz="3000" b="1" spc="-1" dirty="0">
              <a:ea typeface="Tahoma"/>
              <a:cs typeface="+mn-lt"/>
            </a:endParaRPr>
          </a:p>
          <a:p>
            <a:pPr algn="ctr">
              <a:lnSpc>
                <a:spcPct val="100000"/>
              </a:lnSpc>
            </a:pPr>
            <a:endParaRPr lang="ru-RU" sz="3600" b="1" strike="noStrike" spc="-1" dirty="0">
              <a:solidFill>
                <a:srgbClr val="404040"/>
              </a:solidFill>
              <a:latin typeface="Tahoma"/>
              <a:ea typeface="Tahoma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02742FC-9E8B-46BA-B632-01AD7D0DE9B4}"/>
              </a:ext>
            </a:extLst>
          </p:cNvPr>
          <p:cNvSpPr txBox="1"/>
          <p:nvPr/>
        </p:nvSpPr>
        <p:spPr>
          <a:xfrm>
            <a:off x="887505" y="2469411"/>
            <a:ext cx="7812741" cy="110799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ru-RU" sz="2400" dirty="0"/>
              <a:t>М</a:t>
            </a:r>
            <a:r>
              <a:rPr lang="ru-RU" sz="2400" dirty="0" smtClean="0"/>
              <a:t>униципальное </a:t>
            </a:r>
            <a:r>
              <a:rPr lang="ru-RU" sz="2400" dirty="0"/>
              <a:t>бюджетное общеобразовательное учреждение «Средняя школа № 94». г. Красноярска.</a:t>
            </a:r>
          </a:p>
          <a:p>
            <a:pPr algn="just"/>
            <a:endParaRPr lang="ru-RU" dirty="0"/>
          </a:p>
        </p:txBody>
      </p:sp>
      <p:sp>
        <p:nvSpPr>
          <p:cNvPr id="4" name="CustomShape 1">
            <a:extLst>
              <a:ext uri="{FF2B5EF4-FFF2-40B4-BE49-F238E27FC236}">
                <a16:creationId xmlns:a16="http://schemas.microsoft.com/office/drawing/2014/main" xmlns="" id="{4EC0016E-5EA6-4AB1-8622-6925B110BC5A}"/>
              </a:ext>
            </a:extLst>
          </p:cNvPr>
          <p:cNvSpPr/>
          <p:nvPr/>
        </p:nvSpPr>
        <p:spPr>
          <a:xfrm>
            <a:off x="686876" y="3762358"/>
            <a:ext cx="6010614" cy="6764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r>
              <a:rPr lang="ru-RU" sz="3000" b="1" spc="-1" dirty="0">
                <a:solidFill>
                  <a:schemeClr val="accent2">
                    <a:lumMod val="50000"/>
                  </a:schemeClr>
                </a:solidFill>
                <a:latin typeface="Arial"/>
                <a:ea typeface="Tahoma"/>
                <a:cs typeface="Arial"/>
              </a:rPr>
              <a:t>Выборка исследования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  <a:p>
            <a:pPr algn="ctr">
              <a:lnSpc>
                <a:spcPct val="100000"/>
              </a:lnSpc>
            </a:pPr>
            <a:endParaRPr lang="ru-RU" sz="3600" b="1" strike="noStrike" spc="-1" dirty="0">
              <a:solidFill>
                <a:srgbClr val="404040"/>
              </a:solidFill>
              <a:latin typeface="Tahoma"/>
              <a:ea typeface="Tahom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174D8489-C4F1-4587-8F5C-05CEECDBE2A5}"/>
              </a:ext>
            </a:extLst>
          </p:cNvPr>
          <p:cNvSpPr txBox="1"/>
          <p:nvPr/>
        </p:nvSpPr>
        <p:spPr>
          <a:xfrm>
            <a:off x="754910" y="4290236"/>
            <a:ext cx="8179095" cy="147732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  <a:spcBef>
                <a:spcPts val="2000"/>
              </a:spcBef>
            </a:pPr>
            <a:r>
              <a:rPr lang="ru-RU" sz="2400" dirty="0">
                <a:latin typeface="Arial"/>
                <a:ea typeface="Microsoft YaHei"/>
                <a:cs typeface="Arial"/>
              </a:rPr>
              <a:t>В исследовании принимали участие 20 педагогов в возрасте 27-56 лет со стажем работы 2-32 лет. 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4896344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CustomShape 1"/>
          <p:cNvSpPr/>
          <p:nvPr/>
        </p:nvSpPr>
        <p:spPr>
          <a:xfrm>
            <a:off x="75505" y="1702302"/>
            <a:ext cx="9080765" cy="6764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/>
            <a:r>
              <a:rPr lang="ru-RU" sz="3000" spc="-1" dirty="0">
                <a:solidFill>
                  <a:schemeClr val="accent2">
                    <a:lumMod val="50000"/>
                  </a:schemeClr>
                </a:solidFill>
                <a:latin typeface="Arial"/>
                <a:ea typeface="Tahoma"/>
                <a:cs typeface="Calibri"/>
              </a:rPr>
              <a:t> </a:t>
            </a:r>
            <a:r>
              <a:rPr lang="ru-RU" sz="3000" b="1" spc="-1" dirty="0">
                <a:solidFill>
                  <a:schemeClr val="accent2">
                    <a:lumMod val="50000"/>
                  </a:schemeClr>
                </a:solidFill>
                <a:latin typeface="Arial"/>
                <a:ea typeface="Tahoma"/>
                <a:cs typeface="Microsoft New Tai Lue"/>
              </a:rPr>
              <a:t>Показатели  имиджа учителя физической культуры </a:t>
            </a:r>
            <a:endParaRPr lang="ru-RU" sz="3000">
              <a:solidFill>
                <a:schemeClr val="accent2">
                  <a:lumMod val="50000"/>
                </a:schemeClr>
              </a:solidFill>
              <a:latin typeface="Arial"/>
              <a:ea typeface="Tahoma"/>
              <a:cs typeface="Microsoft New Tai Lue"/>
            </a:endParaRPr>
          </a:p>
          <a:p>
            <a:pPr algn="ctr"/>
            <a:r>
              <a:rPr lang="ru-RU" sz="3000" b="1" spc="-1" dirty="0">
                <a:solidFill>
                  <a:schemeClr val="accent2">
                    <a:lumMod val="50000"/>
                  </a:schemeClr>
                </a:solidFill>
                <a:latin typeface="Arial"/>
                <a:ea typeface="Tahoma"/>
                <a:cs typeface="Microsoft New Tai Lue"/>
              </a:rPr>
              <a:t>(по результатам опроса педагога)</a:t>
            </a:r>
            <a:endParaRPr lang="ru-RU">
              <a:solidFill>
                <a:schemeClr val="accent2">
                  <a:lumMod val="50000"/>
                </a:schemeClr>
              </a:solidFill>
            </a:endParaRPr>
          </a:p>
          <a:p>
            <a:pPr algn="ctr">
              <a:lnSpc>
                <a:spcPct val="100000"/>
              </a:lnSpc>
            </a:pPr>
            <a:endParaRPr lang="ru-RU" sz="3600" b="1" strike="noStrike" spc="-1" dirty="0">
              <a:solidFill>
                <a:srgbClr val="404040"/>
              </a:solidFill>
              <a:latin typeface="Tahoma"/>
              <a:ea typeface="Tahoma"/>
            </a:endParaRPr>
          </a:p>
        </p:txBody>
      </p:sp>
      <p:pic>
        <p:nvPicPr>
          <p:cNvPr id="2" name="Рисунок 3" descr="Изображение выглядит как снимок экрана&#10;&#10;Описание создано с очень высокой степенью достоверности">
            <a:extLst>
              <a:ext uri="{FF2B5EF4-FFF2-40B4-BE49-F238E27FC236}">
                <a16:creationId xmlns:a16="http://schemas.microsoft.com/office/drawing/2014/main" xmlns="" id="{55C30488-99BB-4554-A341-8C0F40BF8C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8203" y="2720247"/>
            <a:ext cx="7700627" cy="3942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4704621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</TotalTime>
  <Words>130</Words>
  <Application>Microsoft Office PowerPoint</Application>
  <PresentationFormat>Экран (4:3)</PresentationFormat>
  <Paragraphs>53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</dc:title>
  <dc:creator>BOA</dc:creator>
  <cp:lastModifiedBy>ПК</cp:lastModifiedBy>
  <cp:revision>217</cp:revision>
  <dcterms:created xsi:type="dcterms:W3CDTF">2015-04-04T12:24:30Z</dcterms:created>
  <dcterms:modified xsi:type="dcterms:W3CDTF">2020-06-24T16:13:46Z</dcterms:modified>
  <dc:language>en-US</dc:language>
</cp:coreProperties>
</file>