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930" y="5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511DCF-627D-4A9A-9DB0-A4613155F60F}" type="datetimeFigureOut">
              <a:rPr lang="ru-RU" smtClean="0"/>
              <a:t>19.06.2017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5C019-A4CB-4F42-8205-BBBFAEB691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0261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43AE5-E9D7-4D47-BB6C-B03014977846}" type="datetimeFigureOut">
              <a:rPr lang="ru-RU" smtClean="0"/>
              <a:t>19.06.2017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EDF317-9999-4C13-ADB0-5A382FF4A2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266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DF317-9999-4C13-ADB0-5A382FF4A20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16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0DB7A-197A-48AC-BC2A-9CC33C53FAE5}" type="datetimeFigureOut">
              <a:rPr lang="ru-RU" smtClean="0"/>
              <a:t>19.06.2017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438B-20AB-4777-BE57-65DDDAF72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962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0DB7A-197A-48AC-BC2A-9CC33C53FAE5}" type="datetimeFigureOut">
              <a:rPr lang="ru-RU" smtClean="0"/>
              <a:t>19.06.2017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438B-20AB-4777-BE57-65DDDAF72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131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0DB7A-197A-48AC-BC2A-9CC33C53FAE5}" type="datetimeFigureOut">
              <a:rPr lang="ru-RU" smtClean="0"/>
              <a:t>19.06.2017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438B-20AB-4777-BE57-65DDDAF72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77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0DB7A-197A-48AC-BC2A-9CC33C53FAE5}" type="datetimeFigureOut">
              <a:rPr lang="ru-RU" smtClean="0"/>
              <a:t>19.06.2017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438B-20AB-4777-BE57-65DDDAF72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421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0DB7A-197A-48AC-BC2A-9CC33C53FAE5}" type="datetimeFigureOut">
              <a:rPr lang="ru-RU" smtClean="0"/>
              <a:t>19.06.2017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438B-20AB-4777-BE57-65DDDAF72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346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0DB7A-197A-48AC-BC2A-9CC33C53FAE5}" type="datetimeFigureOut">
              <a:rPr lang="ru-RU" smtClean="0"/>
              <a:t>19.06.2017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438B-20AB-4777-BE57-65DDDAF72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6818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0DB7A-197A-48AC-BC2A-9CC33C53FAE5}" type="datetimeFigureOut">
              <a:rPr lang="ru-RU" smtClean="0"/>
              <a:t>19.06.2017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438B-20AB-4777-BE57-65DDDAF72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823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0DB7A-197A-48AC-BC2A-9CC33C53FAE5}" type="datetimeFigureOut">
              <a:rPr lang="ru-RU" smtClean="0"/>
              <a:t>19.06.2017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438B-20AB-4777-BE57-65DDDAF72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86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0DB7A-197A-48AC-BC2A-9CC33C53FAE5}" type="datetimeFigureOut">
              <a:rPr lang="ru-RU" smtClean="0"/>
              <a:t>19.06.2017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438B-20AB-4777-BE57-65DDDAF72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221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0DB7A-197A-48AC-BC2A-9CC33C53FAE5}" type="datetimeFigureOut">
              <a:rPr lang="ru-RU" smtClean="0"/>
              <a:t>19.06.2017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438B-20AB-4777-BE57-65DDDAF72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523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0DB7A-197A-48AC-BC2A-9CC33C53FAE5}" type="datetimeFigureOut">
              <a:rPr lang="ru-RU" smtClean="0"/>
              <a:t>19.06.2017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438B-20AB-4777-BE57-65DDDAF72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41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0DB7A-197A-48AC-BC2A-9CC33C53FAE5}" type="datetimeFigureOut">
              <a:rPr lang="ru-RU" smtClean="0"/>
              <a:t>19.06.2017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D438B-20AB-4777-BE57-65DDDAF72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096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92871" y="-387424"/>
            <a:ext cx="15947913" cy="8970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802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</Words>
  <Application>Microsoft Office PowerPoint</Application>
  <PresentationFormat>Экран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</dc:creator>
  <cp:lastModifiedBy>User</cp:lastModifiedBy>
  <cp:revision>4</cp:revision>
  <cp:lastPrinted>2017-05-26T11:48:33Z</cp:lastPrinted>
  <dcterms:created xsi:type="dcterms:W3CDTF">2017-05-16T12:07:51Z</dcterms:created>
  <dcterms:modified xsi:type="dcterms:W3CDTF">2017-06-19T05:06:52Z</dcterms:modified>
</cp:coreProperties>
</file>