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558" y="452718"/>
            <a:ext cx="4605216" cy="592428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788" y="452717"/>
            <a:ext cx="5701769" cy="5924283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Никколо Макиавелли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Родился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 мая 1469 , во Флоренции – умер 21 июня 1527, там же.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0877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406751"/>
            <a:ext cx="4043965" cy="32568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90" y="1258624"/>
            <a:ext cx="3187002" cy="35530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9425" y="308878"/>
            <a:ext cx="3580327" cy="666411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Флоренция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13579" y="4663591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Флоренция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200" y="4848257"/>
            <a:ext cx="3001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Статуя Макиавелли во Флоренции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359" y="1406751"/>
            <a:ext cx="3490174" cy="3256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49652" y="4910387"/>
            <a:ext cx="1957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Сан-</a:t>
            </a:r>
            <a:r>
              <a:rPr lang="ru-RU" dirty="0" err="1">
                <a:solidFill>
                  <a:schemeClr val="bg1"/>
                </a:solidFill>
              </a:rPr>
              <a:t>Кашано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94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8653" y="452718"/>
            <a:ext cx="6246254" cy="79653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Карьера Макиавелли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40" y="1249251"/>
            <a:ext cx="3172468" cy="4049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86944" y="5299211"/>
            <a:ext cx="2529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Герб семьи Медичи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90" y="1632328"/>
            <a:ext cx="2888979" cy="32838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64" y="1632328"/>
            <a:ext cx="2806522" cy="32838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80275" y="5299211"/>
            <a:ext cx="3180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Джироламо </a:t>
            </a:r>
            <a:r>
              <a:rPr lang="ru-RU" dirty="0">
                <a:solidFill>
                  <a:schemeClr val="bg1"/>
                </a:solidFill>
              </a:rPr>
              <a:t>Савонарола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37271" y="5206878"/>
            <a:ext cx="3180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Флаг средневековой Франции в период XIV-XVI </a:t>
            </a:r>
            <a:r>
              <a:rPr lang="ru-RU" dirty="0" err="1">
                <a:solidFill>
                  <a:schemeClr val="bg1"/>
                </a:solidFill>
              </a:rPr>
              <a:t>вв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74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0072" y="637662"/>
            <a:ext cx="5175140" cy="719259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А</a:t>
            </a:r>
            <a:r>
              <a:rPr lang="ru-RU" dirty="0" smtClean="0">
                <a:solidFill>
                  <a:schemeClr val="bg1"/>
                </a:solidFill>
              </a:rPr>
              <a:t>нтропоцентризм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43" y="1752813"/>
            <a:ext cx="3905200" cy="3888133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 rot="10800000">
            <a:off x="4656089" y="3322745"/>
            <a:ext cx="1178040" cy="567313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785" y="1762125"/>
            <a:ext cx="3905200" cy="3878821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6198316" y="3322748"/>
            <a:ext cx="1081826" cy="5673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множение 18"/>
          <p:cNvSpPr/>
          <p:nvPr/>
        </p:nvSpPr>
        <p:spPr>
          <a:xfrm>
            <a:off x="4997759" y="2917541"/>
            <a:ext cx="685127" cy="1377722"/>
          </a:xfrm>
          <a:prstGeom prst="mathMultipl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9310982" y="5836004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Человек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8167" y="5836004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Бог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7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5025" y="607265"/>
            <a:ext cx="3335629" cy="140053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ru-RU" dirty="0" smtClean="0">
                <a:solidFill>
                  <a:schemeClr val="bg1"/>
                </a:solidFill>
              </a:rPr>
              <a:t>Государь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28" y="1561562"/>
            <a:ext cx="2184434" cy="36953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214" y="1561562"/>
            <a:ext cx="6598276" cy="4948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3390" y="5309940"/>
            <a:ext cx="3232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Трактат был написан около 1513 года, но опубликован лишь в 1532 году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36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1278" y="414082"/>
            <a:ext cx="5278171" cy="140053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Макиавеллизм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" y="2057752"/>
            <a:ext cx="5760414" cy="3571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9540" y="1382184"/>
            <a:ext cx="4815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«цель оправдывает средства»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2" y="2057752"/>
            <a:ext cx="4417454" cy="357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2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396</TotalTime>
  <Words>39</Words>
  <Application>Microsoft Office PowerPoint</Application>
  <PresentationFormat>Широкоэкранный</PresentationFormat>
  <Paragraphs>16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Ион</vt:lpstr>
      <vt:lpstr>Никколо Макиавелли  Родился 3 мая 1469 , во Флоренции – умер 21 июня 1527, там же.   </vt:lpstr>
      <vt:lpstr>Флоренция</vt:lpstr>
      <vt:lpstr>Карьера Макиавелли</vt:lpstr>
      <vt:lpstr>Антропоцентризм</vt:lpstr>
      <vt:lpstr>“Государь”</vt:lpstr>
      <vt:lpstr>Макиавеллизм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Никколо Макиавелли  Родился 3 мая 1469 , во Флоренции – умер 21 июня 1527, там же.</dc:title>
  <dc:creator>Messer Atmor</dc:creator>
  <cp:lastModifiedBy>Messer Atmor</cp:lastModifiedBy>
  <cp:revision>12</cp:revision>
  <dcterms:created xsi:type="dcterms:W3CDTF">2016-02-10T14:45:00Z</dcterms:created>
  <dcterms:modified xsi:type="dcterms:W3CDTF">2016-02-15T15:28:48Z</dcterms:modified>
</cp:coreProperties>
</file>