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DD97-E3C8-4770-8EF0-09B34AEB231A}" type="datetimeFigureOut">
              <a:rPr lang="ru-RU" smtClean="0"/>
              <a:t>01.03.2016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E8C89B8-C4D1-424F-9115-68F1253CC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946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DD97-E3C8-4770-8EF0-09B34AEB231A}" type="datetimeFigureOut">
              <a:rPr lang="ru-RU" smtClean="0"/>
              <a:t>01.03.2016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8C89B8-C4D1-424F-9115-68F1253CC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858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DD97-E3C8-4770-8EF0-09B34AEB231A}" type="datetimeFigureOut">
              <a:rPr lang="ru-RU" smtClean="0"/>
              <a:t>01.03.2016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8C89B8-C4D1-424F-9115-68F1253CCDD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232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DD97-E3C8-4770-8EF0-09B34AEB231A}" type="datetimeFigureOut">
              <a:rPr lang="ru-RU" smtClean="0"/>
              <a:t>01.03.2016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8C89B8-C4D1-424F-9115-68F1253CC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681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DD97-E3C8-4770-8EF0-09B34AEB231A}" type="datetimeFigureOut">
              <a:rPr lang="ru-RU" smtClean="0"/>
              <a:t>01.03.2016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8C89B8-C4D1-424F-9115-68F1253CCDD8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7971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DD97-E3C8-4770-8EF0-09B34AEB231A}" type="datetimeFigureOut">
              <a:rPr lang="ru-RU" smtClean="0"/>
              <a:t>01.03.2016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8C89B8-C4D1-424F-9115-68F1253CC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61285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DD97-E3C8-4770-8EF0-09B34AEB231A}" type="datetimeFigureOut">
              <a:rPr lang="ru-RU" smtClean="0"/>
              <a:t>01.03.2016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89B8-C4D1-424F-9115-68F1253CC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511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DD97-E3C8-4770-8EF0-09B34AEB231A}" type="datetimeFigureOut">
              <a:rPr lang="ru-RU" smtClean="0"/>
              <a:t>01.03.2016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89B8-C4D1-424F-9115-68F1253CC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969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DD97-E3C8-4770-8EF0-09B34AEB231A}" type="datetimeFigureOut">
              <a:rPr lang="ru-RU" smtClean="0"/>
              <a:t>01.03.2016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89B8-C4D1-424F-9115-68F1253CC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799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DD97-E3C8-4770-8EF0-09B34AEB231A}" type="datetimeFigureOut">
              <a:rPr lang="ru-RU" smtClean="0"/>
              <a:t>01.03.2016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8C89B8-C4D1-424F-9115-68F1253CC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768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DD97-E3C8-4770-8EF0-09B34AEB231A}" type="datetimeFigureOut">
              <a:rPr lang="ru-RU" smtClean="0"/>
              <a:t>01.03.2016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E8C89B8-C4D1-424F-9115-68F1253CC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346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DD97-E3C8-4770-8EF0-09B34AEB231A}" type="datetimeFigureOut">
              <a:rPr lang="ru-RU" smtClean="0"/>
              <a:t>01.03.2016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E8C89B8-C4D1-424F-9115-68F1253CC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154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DD97-E3C8-4770-8EF0-09B34AEB231A}" type="datetimeFigureOut">
              <a:rPr lang="ru-RU" smtClean="0"/>
              <a:t>01.03.2016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89B8-C4D1-424F-9115-68F1253CC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513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DD97-E3C8-4770-8EF0-09B34AEB231A}" type="datetimeFigureOut">
              <a:rPr lang="ru-RU" smtClean="0"/>
              <a:t>01.03.2016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89B8-C4D1-424F-9115-68F1253CC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507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DD97-E3C8-4770-8EF0-09B34AEB231A}" type="datetimeFigureOut">
              <a:rPr lang="ru-RU" smtClean="0"/>
              <a:t>01.03.2016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89B8-C4D1-424F-9115-68F1253CC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654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DD97-E3C8-4770-8EF0-09B34AEB231A}" type="datetimeFigureOut">
              <a:rPr lang="ru-RU" smtClean="0"/>
              <a:t>01.03.2016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8C89B8-C4D1-424F-9115-68F1253CC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965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3DD97-E3C8-4770-8EF0-09B34AEB231A}" type="datetimeFigureOut">
              <a:rPr lang="ru-RU" smtClean="0"/>
              <a:t>01.03.2016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E8C89B8-C4D1-424F-9115-68F1253CCD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58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Политические учения Реформации и Контрреформации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9480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392290"/>
            <a:ext cx="8911687" cy="1280890"/>
          </a:xfrm>
        </p:spPr>
        <p:txBody>
          <a:bodyPr/>
          <a:lstStyle/>
          <a:p>
            <a:pPr algn="ctr"/>
            <a:r>
              <a:rPr lang="ru-RU" dirty="0"/>
              <a:t>Мартин Лютер 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ru-RU" dirty="0"/>
              <a:t>1483—1546)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        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4621" y="1876023"/>
            <a:ext cx="4808112" cy="48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46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5795" y="392289"/>
            <a:ext cx="8911687" cy="1280890"/>
          </a:xfrm>
        </p:spPr>
        <p:txBody>
          <a:bodyPr/>
          <a:lstStyle/>
          <a:p>
            <a:pPr algn="ctr"/>
            <a:r>
              <a:rPr lang="ru-RU" dirty="0"/>
              <a:t>Томас Мюнцер </a:t>
            </a:r>
            <a:br>
              <a:rPr lang="ru-RU" dirty="0"/>
            </a:br>
            <a:r>
              <a:rPr lang="ru-RU" dirty="0" smtClean="0"/>
              <a:t>(около 1490—1525)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0011" y="1930756"/>
            <a:ext cx="3623256" cy="4927243"/>
          </a:xfrm>
        </p:spPr>
      </p:pic>
    </p:spTree>
    <p:extLst>
      <p:ext uri="{BB962C8B-B14F-4D97-AF65-F5344CB8AC3E}">
        <p14:creationId xmlns:p14="http://schemas.microsoft.com/office/powerpoint/2010/main" val="168892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3" y="405169"/>
            <a:ext cx="8911687" cy="1280890"/>
          </a:xfrm>
        </p:spPr>
        <p:txBody>
          <a:bodyPr/>
          <a:lstStyle/>
          <a:p>
            <a:pPr algn="ctr"/>
            <a:r>
              <a:rPr lang="ru-RU" dirty="0" smtClean="0"/>
              <a:t>Жан Кальвин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 (1509—1564)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705" y="1905000"/>
            <a:ext cx="4810125" cy="4953000"/>
          </a:xfrm>
        </p:spPr>
      </p:pic>
    </p:spTree>
    <p:extLst>
      <p:ext uri="{BB962C8B-B14F-4D97-AF65-F5344CB8AC3E}">
        <p14:creationId xmlns:p14="http://schemas.microsoft.com/office/powerpoint/2010/main" val="212851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93672" y="263501"/>
            <a:ext cx="8911687" cy="1280890"/>
          </a:xfrm>
        </p:spPr>
        <p:txBody>
          <a:bodyPr/>
          <a:lstStyle/>
          <a:p>
            <a:pPr algn="ctr"/>
            <a:r>
              <a:rPr lang="ru-RU" dirty="0" err="1" smtClean="0"/>
              <a:t>Этьен</a:t>
            </a:r>
            <a:r>
              <a:rPr lang="ru-RU" dirty="0" smtClean="0"/>
              <a:t> Ла </a:t>
            </a:r>
            <a:r>
              <a:rPr lang="ru-RU" dirty="0" err="1" smtClean="0"/>
              <a:t>Боэси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 (1530—1563 гг.) 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3033" y="1698938"/>
            <a:ext cx="3686201" cy="5049592"/>
          </a:xfrm>
        </p:spPr>
      </p:pic>
    </p:spTree>
    <p:extLst>
      <p:ext uri="{BB962C8B-B14F-4D97-AF65-F5344CB8AC3E}">
        <p14:creationId xmlns:p14="http://schemas.microsoft.com/office/powerpoint/2010/main" val="317697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Жан </a:t>
            </a:r>
            <a:r>
              <a:rPr lang="ru-RU" dirty="0" err="1" smtClean="0"/>
              <a:t>Боден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(1530 </a:t>
            </a:r>
            <a:r>
              <a:rPr lang="ru-RU" dirty="0"/>
              <a:t>– </a:t>
            </a:r>
            <a:r>
              <a:rPr lang="ru-RU" dirty="0" smtClean="0"/>
              <a:t>1596)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688" y="1905000"/>
            <a:ext cx="4408159" cy="4804893"/>
          </a:xfrm>
        </p:spPr>
      </p:pic>
    </p:spTree>
    <p:extLst>
      <p:ext uri="{BB962C8B-B14F-4D97-AF65-F5344CB8AC3E}">
        <p14:creationId xmlns:p14="http://schemas.microsoft.com/office/powerpoint/2010/main" val="132838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Иоганн </a:t>
            </a:r>
            <a:r>
              <a:rPr lang="ru-RU" dirty="0" err="1" smtClean="0"/>
              <a:t>Альтузий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 (1557-1638)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979" y="1905000"/>
            <a:ext cx="3638628" cy="4953000"/>
          </a:xfrm>
        </p:spPr>
      </p:pic>
    </p:spTree>
    <p:extLst>
      <p:ext uri="{BB962C8B-B14F-4D97-AF65-F5344CB8AC3E}">
        <p14:creationId xmlns:p14="http://schemas.microsoft.com/office/powerpoint/2010/main" val="9834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Франциско </a:t>
            </a:r>
            <a:r>
              <a:rPr lang="ru-RU" dirty="0" err="1" smtClean="0"/>
              <a:t>Суарес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 (1548-1617)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6606" y="1905000"/>
            <a:ext cx="4004323" cy="4852529"/>
          </a:xfrm>
        </p:spPr>
      </p:pic>
    </p:spTree>
    <p:extLst>
      <p:ext uri="{BB962C8B-B14F-4D97-AF65-F5344CB8AC3E}">
        <p14:creationId xmlns:p14="http://schemas.microsoft.com/office/powerpoint/2010/main" val="403201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</TotalTime>
  <Words>21</Words>
  <Application>Microsoft Office PowerPoint</Application>
  <PresentationFormat>Широкоэкранный</PresentationFormat>
  <Paragraphs>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Легкий дым</vt:lpstr>
      <vt:lpstr>Политические учения Реформации и Контрреформации</vt:lpstr>
      <vt:lpstr>Мартин Лютер   (1483—1546)</vt:lpstr>
      <vt:lpstr>Томас Мюнцер  (около 1490—1525)</vt:lpstr>
      <vt:lpstr>Жан Кальвин   (1509—1564)</vt:lpstr>
      <vt:lpstr>Этьен Ла Боэси  (1530—1563 гг.) </vt:lpstr>
      <vt:lpstr>Жан Боден (1530 – 1596)</vt:lpstr>
      <vt:lpstr>Иоганн Альтузий  (1557-1638)</vt:lpstr>
      <vt:lpstr>Франциско Суарес  (1548-1617)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Политические учения Реформации и Контрреформации</dc:title>
  <dc:creator>Ольга</dc:creator>
  <cp:lastModifiedBy>Ольга</cp:lastModifiedBy>
  <cp:revision>3</cp:revision>
  <dcterms:created xsi:type="dcterms:W3CDTF">2016-02-28T17:52:04Z</dcterms:created>
  <dcterms:modified xsi:type="dcterms:W3CDTF">2016-02-29T18:34:52Z</dcterms:modified>
</cp:coreProperties>
</file>