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96" y="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8056C-6EA3-4FE3-B77A-A565222EAB7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09DD4-A842-41C6-9BC3-88E5E178EB6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002000" cy="1000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Юрий</dc:creator>
  <cp:lastModifiedBy>Юрий</cp:lastModifiedBy>
  <cp:revision>1</cp:revision>
  <dcterms:created xsi:type="dcterms:W3CDTF">2016-06-15T11:13:12Z</dcterms:created>
  <dcterms:modified xsi:type="dcterms:W3CDTF">2016-06-15T11:14:07Z</dcterms:modified>
</cp:coreProperties>
</file>