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Лист1!$B$2</c:f>
              <c:strCache>
                <c:ptCount val="1"/>
                <c:pt idx="0">
                  <c:v>Эксперем.</c:v>
                </c:pt>
              </c:strCache>
            </c:strRef>
          </c:tx>
          <c:cat>
            <c:strRef>
              <c:f>Лист1!$A$3:$A$16</c:f>
              <c:strCache>
                <c:ptCount val="14"/>
                <c:pt idx="0">
                  <c:v>СВМС до</c:v>
                </c:pt>
                <c:pt idx="1">
                  <c:v>после</c:v>
                </c:pt>
                <c:pt idx="2">
                  <c:v>СВМЖ до</c:v>
                </c:pt>
                <c:pt idx="3">
                  <c:v>после</c:v>
                </c:pt>
                <c:pt idx="4">
                  <c:v>ППВ до</c:v>
                </c:pt>
                <c:pt idx="5">
                  <c:v>после</c:v>
                </c:pt>
                <c:pt idx="6">
                  <c:v>проба Штанге до</c:v>
                </c:pt>
                <c:pt idx="7">
                  <c:v>после</c:v>
                </c:pt>
                <c:pt idx="8">
                  <c:v>проба Генчи до</c:v>
                </c:pt>
                <c:pt idx="9">
                  <c:v>после</c:v>
                </c:pt>
                <c:pt idx="10">
                  <c:v>спирометрия до</c:v>
                </c:pt>
                <c:pt idx="11">
                  <c:v>после</c:v>
                </c:pt>
                <c:pt idx="12">
                  <c:v>ЭКГ до</c:v>
                </c:pt>
                <c:pt idx="13">
                  <c:v>после</c:v>
                </c:pt>
              </c:strCache>
            </c:strRef>
          </c:cat>
          <c:val>
            <c:numRef>
              <c:f>Лист1!$B$3:$B$16</c:f>
              <c:numCache>
                <c:formatCode>General</c:formatCode>
                <c:ptCount val="1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Контр.</c:v>
                </c:pt>
              </c:strCache>
            </c:strRef>
          </c:tx>
          <c:cat>
            <c:strRef>
              <c:f>Лист1!$A$3:$A$16</c:f>
              <c:strCache>
                <c:ptCount val="14"/>
                <c:pt idx="0">
                  <c:v>СВМС до</c:v>
                </c:pt>
                <c:pt idx="1">
                  <c:v>после</c:v>
                </c:pt>
                <c:pt idx="2">
                  <c:v>СВМЖ до</c:v>
                </c:pt>
                <c:pt idx="3">
                  <c:v>после</c:v>
                </c:pt>
                <c:pt idx="4">
                  <c:v>ППВ до</c:v>
                </c:pt>
                <c:pt idx="5">
                  <c:v>после</c:v>
                </c:pt>
                <c:pt idx="6">
                  <c:v>проба Штанге до</c:v>
                </c:pt>
                <c:pt idx="7">
                  <c:v>после</c:v>
                </c:pt>
                <c:pt idx="8">
                  <c:v>проба Генчи до</c:v>
                </c:pt>
                <c:pt idx="9">
                  <c:v>после</c:v>
                </c:pt>
                <c:pt idx="10">
                  <c:v>спирометрия до</c:v>
                </c:pt>
                <c:pt idx="11">
                  <c:v>после</c:v>
                </c:pt>
                <c:pt idx="12">
                  <c:v>ЭКГ до</c:v>
                </c:pt>
                <c:pt idx="13">
                  <c:v>после</c:v>
                </c:pt>
              </c:strCache>
            </c:strRef>
          </c:cat>
          <c:val>
            <c:numRef>
              <c:f>Лист1!$C$3:$C$16</c:f>
              <c:numCache>
                <c:formatCode>General</c:formatCode>
                <c:ptCount val="1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axId val="78963072"/>
        <c:axId val="78964608"/>
      </c:barChart>
      <c:catAx>
        <c:axId val="78963072"/>
        <c:scaling>
          <c:orientation val="minMax"/>
        </c:scaling>
        <c:axPos val="b"/>
        <c:tickLblPos val="nextTo"/>
        <c:crossAx val="78964608"/>
        <c:crosses val="autoZero"/>
        <c:auto val="1"/>
        <c:lblAlgn val="ctr"/>
        <c:lblOffset val="100"/>
      </c:catAx>
      <c:valAx>
        <c:axId val="78964608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789630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176558398950147"/>
          <c:y val="0.39177239173228356"/>
          <c:w val="0.21823441601049876"/>
          <c:h val="0.17346998031496069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рост</c:v>
                </c:pt>
                <c:pt idx="1">
                  <c:v>вес</c:v>
                </c:pt>
                <c:pt idx="2">
                  <c:v>% плоско-выг</c:v>
                </c:pt>
                <c:pt idx="3">
                  <c:v>%плоско-вог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57</c:v>
                </c:pt>
                <c:pt idx="1">
                  <c:v>49.5</c:v>
                </c:pt>
                <c:pt idx="2">
                  <c:v>41</c:v>
                </c:pt>
                <c:pt idx="3">
                  <c:v>41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рост</c:v>
                </c:pt>
                <c:pt idx="1">
                  <c:v>вес</c:v>
                </c:pt>
                <c:pt idx="2">
                  <c:v>% плоско-выг</c:v>
                </c:pt>
                <c:pt idx="3">
                  <c:v>%плоско-вог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57</c:v>
                </c:pt>
                <c:pt idx="1">
                  <c:v>49</c:v>
                </c:pt>
                <c:pt idx="2">
                  <c:v>42</c:v>
                </c:pt>
                <c:pt idx="3">
                  <c:v>50</c:v>
                </c:pt>
              </c:numCache>
            </c:numRef>
          </c:val>
        </c:ser>
        <c:axId val="82151680"/>
        <c:axId val="82154240"/>
      </c:barChart>
      <c:catAx>
        <c:axId val="82151680"/>
        <c:scaling>
          <c:orientation val="minMax"/>
        </c:scaling>
        <c:axPos val="b"/>
        <c:tickLblPos val="nextTo"/>
        <c:crossAx val="82154240"/>
        <c:crosses val="autoZero"/>
        <c:auto val="1"/>
        <c:lblAlgn val="ctr"/>
        <c:lblOffset val="100"/>
      </c:catAx>
      <c:valAx>
        <c:axId val="82154240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82151680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829244" y="1959864"/>
          <a:ext cx="5485511" cy="293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Кудий</dc:creator>
  <cp:lastModifiedBy>Кудий</cp:lastModifiedBy>
  <cp:revision>6</cp:revision>
  <dcterms:created xsi:type="dcterms:W3CDTF">2021-06-05T01:28:37Z</dcterms:created>
  <dcterms:modified xsi:type="dcterms:W3CDTF">2021-06-08T10:27:51Z</dcterms:modified>
</cp:coreProperties>
</file>