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03.10.2020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/>
              <a:t>БЕЗОПАСНОЕ ПОВЕДЕНИЕ ШКОЛЬНИКОВ В ГОРОДЕ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2492896"/>
            <a:ext cx="6400800" cy="1752600"/>
          </a:xfrm>
        </p:spPr>
        <p:txBody>
          <a:bodyPr/>
          <a:lstStyle/>
          <a:p>
            <a:r>
              <a:rPr lang="ru-RU" dirty="0"/>
              <a:t>Правила Дорожного Движения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редпи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908720"/>
            <a:ext cx="8352928" cy="49497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5949280"/>
            <a:ext cx="7635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Эти знаки указывают, где находится пешеходный переход, место остановки</a:t>
            </a:r>
          </a:p>
          <a:p>
            <a:r>
              <a:rPr lang="ru-RU" dirty="0"/>
              <a:t> автобуса  и </a:t>
            </a:r>
            <a:r>
              <a:rPr lang="ru-RU" dirty="0" err="1"/>
              <a:t>т.д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наки сервис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3012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067" y="5517232"/>
            <a:ext cx="85609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Знаки сервиса подсказывают водителю, где можно покушать, заправить</a:t>
            </a:r>
          </a:p>
          <a:p>
            <a:r>
              <a:rPr lang="ru-RU" sz="2000" dirty="0"/>
              <a:t> машину или получить медицинскую помощь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548680"/>
            <a:ext cx="820891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А теперь давайте разберем какие правила должен соблюдать пешеход</a:t>
            </a:r>
            <a:r>
              <a:rPr lang="ru-RU" dirty="0"/>
              <a:t>.</a:t>
            </a:r>
          </a:p>
          <a:p>
            <a:r>
              <a:rPr lang="ru-RU" dirty="0"/>
              <a:t>Ходи только по тротуару.</a:t>
            </a:r>
          </a:p>
          <a:p>
            <a:r>
              <a:rPr lang="ru-RU" dirty="0"/>
              <a:t>Переходи улицу только там, где это можно делать. </a:t>
            </a:r>
          </a:p>
          <a:p>
            <a:endParaRPr lang="ru-RU" dirty="0"/>
          </a:p>
          <a:p>
            <a:r>
              <a:rPr lang="ru-RU" dirty="0"/>
              <a:t>А как же понять где можно переходить улицу?</a:t>
            </a:r>
          </a:p>
          <a:p>
            <a:r>
              <a:rPr lang="ru-RU" dirty="0"/>
              <a:t> </a:t>
            </a:r>
          </a:p>
        </p:txBody>
      </p:sp>
      <p:pic>
        <p:nvPicPr>
          <p:cNvPr id="3" name="Рисунок 2" descr="вопроси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1844824"/>
            <a:ext cx="1038512" cy="6480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12" y="2636912"/>
            <a:ext cx="84734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Пешеходный переход  обозначается пешеходной дорожкой – </a:t>
            </a:r>
            <a:r>
              <a:rPr lang="ru-RU" sz="2000" b="1" dirty="0">
                <a:solidFill>
                  <a:srgbClr val="7030A0"/>
                </a:solidFill>
              </a:rPr>
              <a:t>ЗЕБРОЙ.</a:t>
            </a:r>
          </a:p>
        </p:txBody>
      </p:sp>
      <p:pic>
        <p:nvPicPr>
          <p:cNvPr id="5" name="Рисунок 4" descr="пех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3212976"/>
            <a:ext cx="7128792" cy="352911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20688"/>
            <a:ext cx="8964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Пешеходные переходы бывают регулируемые.</a:t>
            </a:r>
          </a:p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На таких переходах установлен светофор. </a:t>
            </a:r>
          </a:p>
        </p:txBody>
      </p:sp>
      <p:pic>
        <p:nvPicPr>
          <p:cNvPr id="3" name="Рисунок 2" descr="пттнобрл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738597"/>
            <a:ext cx="4824536" cy="48587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76963" y="2060848"/>
            <a:ext cx="426703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Для того, чтобы правильно перейти</a:t>
            </a:r>
          </a:p>
          <a:p>
            <a:r>
              <a:rPr lang="ru-RU" dirty="0"/>
              <a:t> регулируемый пешеходный переход</a:t>
            </a:r>
          </a:p>
          <a:p>
            <a:r>
              <a:rPr lang="ru-RU" dirty="0"/>
              <a:t> нужно:</a:t>
            </a:r>
          </a:p>
          <a:p>
            <a:r>
              <a:rPr lang="ru-RU" dirty="0"/>
              <a:t>-подойти к пешеходному переходу,</a:t>
            </a:r>
          </a:p>
          <a:p>
            <a:r>
              <a:rPr lang="ru-RU" dirty="0"/>
              <a:t> но не близко к краю дороги.</a:t>
            </a:r>
          </a:p>
          <a:p>
            <a:r>
              <a:rPr lang="ru-RU" dirty="0"/>
              <a:t>-Дождаться разрешающий сигнал </a:t>
            </a:r>
          </a:p>
          <a:p>
            <a:r>
              <a:rPr lang="ru-RU" dirty="0"/>
              <a:t>светофора - </a:t>
            </a:r>
            <a:r>
              <a:rPr lang="ru-RU" b="1" dirty="0">
                <a:solidFill>
                  <a:srgbClr val="00B050"/>
                </a:solidFill>
              </a:rPr>
              <a:t>ЗЕЛЕНЫЙ</a:t>
            </a:r>
            <a:r>
              <a:rPr lang="ru-RU" dirty="0"/>
              <a:t> .</a:t>
            </a:r>
          </a:p>
          <a:p>
            <a:r>
              <a:rPr lang="ru-RU" dirty="0"/>
              <a:t>-Убедиться, что машины остановились </a:t>
            </a:r>
          </a:p>
          <a:p>
            <a:r>
              <a:rPr lang="ru-RU" dirty="0"/>
              <a:t>и пропускают вас. </a:t>
            </a:r>
          </a:p>
          <a:p>
            <a:r>
              <a:rPr lang="ru-RU" dirty="0"/>
              <a:t>Только после этого можно переходить</a:t>
            </a:r>
          </a:p>
          <a:p>
            <a:r>
              <a:rPr lang="ru-RU" dirty="0"/>
              <a:t> дорогу. Переходить нужно спокойно,</a:t>
            </a:r>
          </a:p>
          <a:p>
            <a:r>
              <a:rPr lang="ru-RU" dirty="0"/>
              <a:t>не перебегая.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0648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Еще пешеходные переходы бывают нерегулируемые. На таких переходах  нет светофора, но обязательно установлен знак пешеходного перехода.</a:t>
            </a:r>
          </a:p>
        </p:txBody>
      </p:sp>
      <p:pic>
        <p:nvPicPr>
          <p:cNvPr id="3" name="Рисунок 2" descr="знак пеш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348880"/>
            <a:ext cx="5112568" cy="38164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14453" y="2636912"/>
            <a:ext cx="372954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Для того, чтобы перейти  по</a:t>
            </a:r>
          </a:p>
          <a:p>
            <a:r>
              <a:rPr lang="ru-RU" dirty="0"/>
              <a:t> нерегулируемому пешеходному</a:t>
            </a:r>
          </a:p>
          <a:p>
            <a:r>
              <a:rPr lang="ru-RU" dirty="0"/>
              <a:t>переходу нам нужно:</a:t>
            </a:r>
          </a:p>
          <a:p>
            <a:pPr>
              <a:buFontTx/>
              <a:buChar char="-"/>
            </a:pPr>
            <a:r>
              <a:rPr lang="ru-RU" dirty="0"/>
              <a:t>Подойти к пешеходу , но не близко</a:t>
            </a:r>
          </a:p>
          <a:p>
            <a:r>
              <a:rPr lang="ru-RU" dirty="0"/>
              <a:t>к краю дороги.</a:t>
            </a:r>
          </a:p>
          <a:p>
            <a:pPr>
              <a:buFontTx/>
              <a:buChar char="-"/>
            </a:pPr>
            <a:r>
              <a:rPr lang="ru-RU" dirty="0"/>
              <a:t>Остановиться. Посмотреть на лево,</a:t>
            </a:r>
          </a:p>
          <a:p>
            <a:r>
              <a:rPr lang="ru-RU" dirty="0"/>
              <a:t>на право. </a:t>
            </a:r>
          </a:p>
          <a:p>
            <a:pPr>
              <a:buFontTx/>
              <a:buChar char="-"/>
            </a:pPr>
            <a:r>
              <a:rPr lang="ru-RU" dirty="0"/>
              <a:t>Убедиться в том, что машины</a:t>
            </a:r>
          </a:p>
          <a:p>
            <a:r>
              <a:rPr lang="ru-RU" dirty="0"/>
              <a:t>остановились, т.е уступают </a:t>
            </a:r>
          </a:p>
          <a:p>
            <a:r>
              <a:rPr lang="ru-RU" dirty="0"/>
              <a:t>дорогу пешеходу.</a:t>
            </a:r>
          </a:p>
          <a:p>
            <a:pPr>
              <a:buFontTx/>
              <a:buChar char="-"/>
            </a:pPr>
            <a:r>
              <a:rPr lang="ru-RU" dirty="0"/>
              <a:t>Только тогда спокойно </a:t>
            </a:r>
          </a:p>
          <a:p>
            <a:pPr>
              <a:buFontTx/>
              <a:buChar char="-"/>
            </a:pPr>
            <a:r>
              <a:rPr lang="ru-RU" dirty="0"/>
              <a:t>переходить дорогу.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6672"/>
            <a:ext cx="84823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Для пассажира тоже есть правила, которые он должен </a:t>
            </a:r>
          </a:p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соблюдать.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4" y="1340768"/>
            <a:ext cx="489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Садись в автомобиль и выходи из него только со стороны тротуара и только после того, как автомобиль полностью остановится. Выходить со стороны дороги опасно!</a:t>
            </a:r>
          </a:p>
        </p:txBody>
      </p:sp>
      <p:pic>
        <p:nvPicPr>
          <p:cNvPr id="4" name="Рисунок 3" descr="трасс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1268760"/>
            <a:ext cx="3656269" cy="3257544"/>
          </a:xfrm>
          <a:prstGeom prst="rect">
            <a:avLst/>
          </a:prstGeom>
        </p:spPr>
      </p:pic>
      <p:pic>
        <p:nvPicPr>
          <p:cNvPr id="7" name="Рисунок 6" descr="машин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924944"/>
            <a:ext cx="4611764" cy="374940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860032" y="4725144"/>
            <a:ext cx="4283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Запрещается отвлекать водителя во время движения.</a:t>
            </a:r>
          </a:p>
          <a:p>
            <a:r>
              <a:rPr lang="ru-RU" dirty="0"/>
              <a:t>Не высовывайся в окно.</a:t>
            </a:r>
          </a:p>
          <a:p>
            <a:r>
              <a:rPr lang="ru-RU" dirty="0"/>
              <a:t>Это очень опасно!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764704"/>
            <a:ext cx="38884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Если едешь в общественном транспорте, то не прислоняйся к дверям. Они открываются </a:t>
            </a:r>
          </a:p>
          <a:p>
            <a:r>
              <a:rPr lang="ru-RU" sz="2000" dirty="0"/>
              <a:t>и закрываются автоматически.</a:t>
            </a:r>
          </a:p>
        </p:txBody>
      </p:sp>
      <p:pic>
        <p:nvPicPr>
          <p:cNvPr id="3" name="Рисунок 2" descr="поручен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1" y="2912786"/>
            <a:ext cx="3816424" cy="2676453"/>
          </a:xfrm>
          <a:prstGeom prst="rect">
            <a:avLst/>
          </a:prstGeom>
        </p:spPr>
      </p:pic>
      <p:pic>
        <p:nvPicPr>
          <p:cNvPr id="4" name="Рисунок 3" descr="дверр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692696"/>
            <a:ext cx="4647152" cy="290836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11960" y="393305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Держись за поручень, чтобы не упасть, если водитель резко затормозит.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5661248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Если в транспорте увидишь оставленную без присмотра сумку , пакет или коробку, сообщи об этом водителю или кондуктору.  Там может находиться что то опасное.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445224"/>
            <a:ext cx="90114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 метро стой  подальше от края платформы. Никогда не заходи за ограничительную</a:t>
            </a:r>
          </a:p>
          <a:p>
            <a:r>
              <a:rPr lang="ru-RU" dirty="0"/>
              <a:t> линию на платформе. Если случайно что то уронишь на рельсы, не пытайся достать</a:t>
            </a:r>
          </a:p>
          <a:p>
            <a:r>
              <a:rPr lang="ru-RU" dirty="0"/>
              <a:t> самостоятельно. Сообщи дежурному по станции и тебе помогут.</a:t>
            </a:r>
          </a:p>
        </p:txBody>
      </p:sp>
      <p:pic>
        <p:nvPicPr>
          <p:cNvPr id="3" name="Рисунок 2" descr="метр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260648"/>
            <a:ext cx="8588762" cy="497930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2276872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/>
              <a:t>Спасибо за внимание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188640"/>
            <a:ext cx="77768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Каждый человек является участником дорожного движения.</a:t>
            </a:r>
          </a:p>
          <a:p>
            <a:endParaRPr lang="ru-RU" dirty="0"/>
          </a:p>
        </p:txBody>
      </p:sp>
      <p:pic>
        <p:nvPicPr>
          <p:cNvPr id="5" name="Рисунок 4" descr="води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340768"/>
            <a:ext cx="2987824" cy="177209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347864" y="1844824"/>
            <a:ext cx="5040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Когда человек садится за руль, то он водитель</a:t>
            </a:r>
            <a:r>
              <a:rPr lang="ru-RU" dirty="0"/>
              <a:t>.</a:t>
            </a:r>
          </a:p>
        </p:txBody>
      </p:sp>
      <p:pic>
        <p:nvPicPr>
          <p:cNvPr id="7" name="Рисунок 6" descr="пассаж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2924944"/>
            <a:ext cx="3148522" cy="18716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51920" y="3356992"/>
            <a:ext cx="48829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Когда  мы заходим в транспорт , мы</a:t>
            </a:r>
          </a:p>
          <a:p>
            <a:r>
              <a:rPr lang="ru-RU" sz="2400" dirty="0"/>
              <a:t> становимся пассажирами.</a:t>
            </a:r>
          </a:p>
        </p:txBody>
      </p:sp>
      <p:pic>
        <p:nvPicPr>
          <p:cNvPr id="9" name="Рисунок 8" descr="пешех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4822304"/>
            <a:ext cx="2186698" cy="20356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23928" y="5373216"/>
            <a:ext cx="43714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Когда мы идем по улице, то мы </a:t>
            </a:r>
          </a:p>
          <a:p>
            <a:r>
              <a:rPr lang="ru-RU" sz="2400" dirty="0"/>
              <a:t>становимся  пешеходами 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3054" y="260648"/>
            <a:ext cx="793993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Существуют помощники, которые помогают нам </a:t>
            </a:r>
          </a:p>
          <a:p>
            <a:pPr algn="ctr"/>
            <a:r>
              <a:rPr lang="ru-RU" sz="2800" b="1" dirty="0">
                <a:solidFill>
                  <a:srgbClr val="0070C0"/>
                </a:solidFill>
              </a:rPr>
              <a:t>соблюдать правила дорожного движения . </a:t>
            </a:r>
          </a:p>
          <a:p>
            <a:pPr algn="ctr"/>
            <a:r>
              <a:rPr lang="ru-RU" sz="2800" b="1" dirty="0">
                <a:solidFill>
                  <a:srgbClr val="0070C0"/>
                </a:solidFill>
              </a:rPr>
              <a:t>Это светофор и  дорожные знаки</a:t>
            </a:r>
            <a:r>
              <a:rPr lang="ru-RU" sz="2800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6" name="Рисунок 5" descr="све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420888"/>
            <a:ext cx="3955573" cy="3656080"/>
          </a:xfrm>
          <a:prstGeom prst="rect">
            <a:avLst/>
          </a:prstGeom>
        </p:spPr>
      </p:pic>
      <p:pic>
        <p:nvPicPr>
          <p:cNvPr id="7" name="Рисунок 6" descr="дорож знак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2348880"/>
            <a:ext cx="4372979" cy="371703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836712"/>
            <a:ext cx="85689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Светофор управляет движением на дорогах. </a:t>
            </a:r>
          </a:p>
          <a:p>
            <a:pPr algn="just"/>
            <a:r>
              <a:rPr lang="ru-RU" dirty="0"/>
              <a:t>Повинуясь его сигналам пешеходы могут переходить улицы и перекрестки, не мешая движению. Сигналы светофора помогают водителю избежать аварий. Их устанавливают на перекрестках, пешеходных переходах и железнодорожных переездах.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59832" y="116632"/>
            <a:ext cx="32013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Светофоры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2" y="2492896"/>
            <a:ext cx="7638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Светофоры бывают транспортные и пешеходные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536" y="3861048"/>
            <a:ext cx="81369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Наиболее распространены светофоры с сигналами трех цветов: красного, жёлтого и зелёного, где красный – запрещает, желтый – предупреждает, зеленый – разрешает. Сигналы могут быть расположены как вертикально (при этом красный сигнал всегда располагается сверху, а зелёный - снизу), так и горизонтально (при этом красный сигнал всегда располагается слева, а зелёный - справа). Иногда сигналы светофора дополняют специальным табло обратного отсчёта времени, которое показывает сколько времени ещё будет гореть сигнал. Чаще всего табло обратного отсчёта делают для зелёного сигнала светофора, но в ряде случаев табло отображает и оставшееся время красного сигнала.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1720" y="3140968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Транспортные светофоры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горизонтальны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1340768"/>
            <a:ext cx="2976331" cy="2232248"/>
          </a:xfrm>
          <a:prstGeom prst="rect">
            <a:avLst/>
          </a:prstGeom>
        </p:spPr>
      </p:pic>
      <p:pic>
        <p:nvPicPr>
          <p:cNvPr id="4" name="Рисунок 3" descr="светофо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68760"/>
            <a:ext cx="3801244" cy="3606800"/>
          </a:xfrm>
          <a:prstGeom prst="rect">
            <a:avLst/>
          </a:prstGeom>
        </p:spPr>
      </p:pic>
      <p:pic>
        <p:nvPicPr>
          <p:cNvPr id="5" name="Рисунок 4" descr="табл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3068960"/>
            <a:ext cx="3789040" cy="37890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39752" y="260648"/>
            <a:ext cx="4519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Виды транспортных светофоров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90872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Вертикальный светофор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40152" y="1052736"/>
            <a:ext cx="2772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Горизонтальный светофор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59832" y="2348880"/>
            <a:ext cx="2861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Светофор со специальным </a:t>
            </a:r>
          </a:p>
          <a:p>
            <a:r>
              <a:rPr lang="ru-RU" dirty="0"/>
              <a:t>табло обратного отсчета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332656"/>
            <a:ext cx="40277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Пешеходные светофоры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268760"/>
            <a:ext cx="52565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Такие светофоры регулируют движение пешеходов через пешеходный переход. Как правило, он имеет два вида сигналов: разрешающий и запрещающий. Обычно для этой цели используют соответственно зелёный и красный свет. Сами сигналы имеют различную форму. Чаще всего используют сигналы в виде силуэта человека: красный — стоящего, зелёный — идущего.</a:t>
            </a:r>
          </a:p>
        </p:txBody>
      </p:sp>
      <p:pic>
        <p:nvPicPr>
          <p:cNvPr id="4" name="Рисунок 3" descr="пешех св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1556792"/>
            <a:ext cx="1584176" cy="473772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332656"/>
            <a:ext cx="28804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Дорожные знаки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124744"/>
            <a:ext cx="94848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dirty="0"/>
              <a:t>Дорожные знаки – замечательное изобретение. Они понятны без слов  жителям </a:t>
            </a:r>
          </a:p>
          <a:p>
            <a:pPr algn="just"/>
            <a:r>
              <a:rPr lang="ru-RU" dirty="0"/>
              <a:t>разных стран. Без этих знаков не возможно безопасное движение по улицам и дорогам.</a:t>
            </a:r>
          </a:p>
          <a:p>
            <a:pPr algn="just"/>
            <a:r>
              <a:rPr lang="ru-RU" dirty="0"/>
              <a:t>Дорожные знаки делятся на несколько групп. Рассмотрим их назначение и внешний вид</a:t>
            </a:r>
          </a:p>
        </p:txBody>
      </p:sp>
      <p:pic>
        <p:nvPicPr>
          <p:cNvPr id="5" name="Рисунок 4" descr="018предуп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32856"/>
            <a:ext cx="6084168" cy="47251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56176" y="3717032"/>
            <a:ext cx="28803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Эти знаки предупреждают</a:t>
            </a:r>
          </a:p>
          <a:p>
            <a:pPr algn="just"/>
            <a:r>
              <a:rPr lang="ru-RU" dirty="0"/>
              <a:t> водителя к приближении</a:t>
            </a:r>
          </a:p>
          <a:p>
            <a:pPr algn="just"/>
            <a:r>
              <a:rPr lang="ru-RU" dirty="0"/>
              <a:t> к  опасному участку дороги.</a:t>
            </a:r>
          </a:p>
          <a:p>
            <a:pPr algn="just"/>
            <a:r>
              <a:rPr lang="ru-RU" dirty="0"/>
              <a:t>Знаки представляют собой белый треугольник с красной каймой.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апрещ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12968" cy="52565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504" y="5661248"/>
            <a:ext cx="89557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Запрещающие знаки запрещают что либо водителю. Например разворот или обгон</a:t>
            </a:r>
          </a:p>
          <a:p>
            <a:r>
              <a:rPr lang="ru-RU" dirty="0"/>
              <a:t> машин</a:t>
            </a:r>
          </a:p>
          <a:p>
            <a:r>
              <a:rPr lang="ru-RU" dirty="0"/>
              <a:t>Знак представляет собой белый круг с красной каймой. </a:t>
            </a:r>
          </a:p>
          <a:p>
            <a:r>
              <a:rPr lang="ru-RU" dirty="0"/>
              <a:t>На многих запрещающих знаках есть красная перечеркивающая линия.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едп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908720"/>
            <a:ext cx="6191250" cy="4152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96073" y="260648"/>
            <a:ext cx="56893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i="1" dirty="0"/>
              <a:t>Предписывающие знаки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5733256"/>
            <a:ext cx="819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Эти знаки предписывают водителю, в какую сторону можно двигаться по дороге.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522</TotalTime>
  <Words>772</Words>
  <Application>Microsoft Office PowerPoint</Application>
  <PresentationFormat>Экран (4:3)</PresentationFormat>
  <Paragraphs>90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Calibri</vt:lpstr>
      <vt:lpstr>Constantia</vt:lpstr>
      <vt:lpstr>Wingdings 2</vt:lpstr>
      <vt:lpstr>Поток</vt:lpstr>
      <vt:lpstr>БЕЗОПАСНОЕ ПОВЕДЕНИЕ ШКОЛЬНИКОВ В ГОРОДЕ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БЕЗОПАСНОЕ ПОВЕДЕНИЕ ШКОЛЬНИКОВ В ГОРОДЕ</dc:title>
  <dc:creator>-----</dc:creator>
  <cp:lastModifiedBy>Артём Панков</cp:lastModifiedBy>
  <cp:revision>36</cp:revision>
  <dcterms:created xsi:type="dcterms:W3CDTF">2020-09-17T08:08:13Z</dcterms:created>
  <dcterms:modified xsi:type="dcterms:W3CDTF">2020-10-03T02:39:01Z</dcterms:modified>
</cp:coreProperties>
</file>